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4.xml" ContentType="application/vnd.openxmlformats-officedocument.theme+xml"/>
  <Override PartName="/ppt/slideLayouts/slideLayout54.xml" ContentType="application/vnd.openxmlformats-officedocument.presentationml.slideLayout+xml"/>
  <Override PartName="/ppt/theme/theme5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74" r:id="rId5"/>
    <p:sldMasterId id="2147483691" r:id="rId6"/>
    <p:sldMasterId id="2147483705" r:id="rId7"/>
    <p:sldMasterId id="2147483722" r:id="rId8"/>
    <p:sldMasterId id="2147483724" r:id="rId9"/>
  </p:sldMasterIdLst>
  <p:notesMasterIdLst>
    <p:notesMasterId r:id="rId30"/>
  </p:notesMasterIdLst>
  <p:handoutMasterIdLst>
    <p:handoutMasterId r:id="rId31"/>
  </p:handoutMasterIdLst>
  <p:sldIdLst>
    <p:sldId id="549" r:id="rId10"/>
    <p:sldId id="560" r:id="rId11"/>
    <p:sldId id="547" r:id="rId12"/>
    <p:sldId id="546" r:id="rId13"/>
    <p:sldId id="256" r:id="rId14"/>
    <p:sldId id="429" r:id="rId15"/>
    <p:sldId id="561" r:id="rId16"/>
    <p:sldId id="551" r:id="rId17"/>
    <p:sldId id="257" r:id="rId18"/>
    <p:sldId id="531" r:id="rId19"/>
    <p:sldId id="314" r:id="rId20"/>
    <p:sldId id="533" r:id="rId21"/>
    <p:sldId id="535" r:id="rId22"/>
    <p:sldId id="550" r:id="rId23"/>
    <p:sldId id="566" r:id="rId24"/>
    <p:sldId id="567" r:id="rId25"/>
    <p:sldId id="548" r:id="rId26"/>
    <p:sldId id="563" r:id="rId27"/>
    <p:sldId id="521" r:id="rId28"/>
    <p:sldId id="259" r:id="rId29"/>
  </p:sldIdLst>
  <p:sldSz cx="12192000" cy="6858000"/>
  <p:notesSz cx="7010400" cy="92964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UTIERREZ ROMERO MARCO ANTONIO" initials="GRMA" lastIdx="5" clrIdx="0">
    <p:extLst>
      <p:ext uri="{19B8F6BF-5375-455C-9EA6-DF929625EA0E}">
        <p15:presenceInfo xmlns:p15="http://schemas.microsoft.com/office/powerpoint/2012/main" userId="S-1-5-21-1606980848-1500820517-1801674531-84088" providerId="AD"/>
      </p:ext>
    </p:extLst>
  </p:cmAuthor>
  <p:cmAuthor id="2" name="RUBIO SOTO GLORIA MARTHA" initials="RSGM" lastIdx="7" clrIdx="1">
    <p:extLst>
      <p:ext uri="{19B8F6BF-5375-455C-9EA6-DF929625EA0E}">
        <p15:presenceInfo xmlns:p15="http://schemas.microsoft.com/office/powerpoint/2012/main" userId="S-1-5-21-1606980848-1500820517-1801674531-138634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2F2"/>
    <a:srgbClr val="7DE9CF"/>
    <a:srgbClr val="91C8D5"/>
    <a:srgbClr val="6699FF"/>
    <a:srgbClr val="CC9900"/>
    <a:srgbClr val="0066FF"/>
    <a:srgbClr val="E5F5FF"/>
    <a:srgbClr val="F3FAFF"/>
    <a:srgbClr val="CCECFF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Estilo claro 2 - Acento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Estilo claro 3 - Acent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DBED569-4797-4DF1-A0F4-6AAB3CD982D8}" styleName="Estilo claro 3 - Acento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ABFCF23-3B69-468F-B69F-88F6DE6A72F2}" styleName="Estilo medio 1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2838BEF-8BB2-4498-84A7-C5851F593DF1}" styleName="Estilo medio 4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63" autoAdjust="0"/>
    <p:restoredTop sz="94374" autoAdjust="0"/>
  </p:normalViewPr>
  <p:slideViewPr>
    <p:cSldViewPr snapToGrid="0">
      <p:cViewPr varScale="1">
        <p:scale>
          <a:sx n="65" d="100"/>
          <a:sy n="65" d="100"/>
        </p:scale>
        <p:origin x="888" y="7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4" d="100"/>
          <a:sy n="84" d="100"/>
        </p:scale>
        <p:origin x="379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" Type="http://schemas.openxmlformats.org/officeDocument/2006/relationships/customXml" Target="../customXml/item3.xml"/><Relationship Id="rId21" Type="http://schemas.openxmlformats.org/officeDocument/2006/relationships/slide" Target="slides/slide12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commentAuthors" Target="comment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tableStyles" Target="tableStyle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2A5036-164D-4C75-9319-6D4E2FE4872C}" type="doc">
      <dgm:prSet loTypeId="urn:microsoft.com/office/officeart/2005/8/layout/hList1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93F194D4-470B-4D84-9E84-A1922DD1E58D}">
      <dgm:prSet/>
      <dgm:spPr/>
      <dgm:t>
        <a:bodyPr/>
        <a:lstStyle/>
        <a:p>
          <a:pPr rtl="0"/>
          <a:r>
            <a:rPr lang="es-MX" b="1" i="0" baseline="0" dirty="0"/>
            <a:t>Regresar a lo básico y mejorarlo</a:t>
          </a:r>
          <a:endParaRPr lang="es-MX" dirty="0"/>
        </a:p>
      </dgm:t>
    </dgm:pt>
    <dgm:pt modelId="{D1563CD0-8D6F-4CBF-B906-FAC6890701D2}" type="parTrans" cxnId="{105DD801-171B-4E5D-A0D9-702FC1534ACC}">
      <dgm:prSet/>
      <dgm:spPr/>
      <dgm:t>
        <a:bodyPr/>
        <a:lstStyle/>
        <a:p>
          <a:endParaRPr lang="es-ES"/>
        </a:p>
      </dgm:t>
    </dgm:pt>
    <dgm:pt modelId="{F58AD0D2-74E2-467A-84D2-397936923530}" type="sibTrans" cxnId="{105DD801-171B-4E5D-A0D9-702FC1534ACC}">
      <dgm:prSet/>
      <dgm:spPr/>
      <dgm:t>
        <a:bodyPr/>
        <a:lstStyle/>
        <a:p>
          <a:endParaRPr lang="es-ES"/>
        </a:p>
      </dgm:t>
    </dgm:pt>
    <dgm:pt modelId="{60E855EB-CECC-44B4-BC81-C545BAE11BE9}">
      <dgm:prSet/>
      <dgm:spPr/>
      <dgm:t>
        <a:bodyPr/>
        <a:lstStyle/>
        <a:p>
          <a:pPr rtl="0"/>
          <a:r>
            <a:rPr lang="es-MX" b="1" i="0" baseline="0"/>
            <a:t>Mejorar el impacto y credibilidad</a:t>
          </a:r>
          <a:endParaRPr lang="es-MX"/>
        </a:p>
      </dgm:t>
    </dgm:pt>
    <dgm:pt modelId="{6A98979C-99DF-42F7-A3F8-0C82542041F7}" type="parTrans" cxnId="{456F2012-84EE-4DEF-83F9-7C1B0C900693}">
      <dgm:prSet/>
      <dgm:spPr/>
      <dgm:t>
        <a:bodyPr/>
        <a:lstStyle/>
        <a:p>
          <a:endParaRPr lang="es-ES"/>
        </a:p>
      </dgm:t>
    </dgm:pt>
    <dgm:pt modelId="{069A1653-8FB5-40D1-B81F-679AB6B6E554}" type="sibTrans" cxnId="{456F2012-84EE-4DEF-83F9-7C1B0C900693}">
      <dgm:prSet/>
      <dgm:spPr/>
      <dgm:t>
        <a:bodyPr/>
        <a:lstStyle/>
        <a:p>
          <a:endParaRPr lang="es-ES"/>
        </a:p>
      </dgm:t>
    </dgm:pt>
    <dgm:pt modelId="{BAACD6E8-9DE8-48D8-8772-FECCD91AB9FB}">
      <dgm:prSet/>
      <dgm:spPr/>
      <dgm:t>
        <a:bodyPr/>
        <a:lstStyle/>
        <a:p>
          <a:pPr rtl="0"/>
          <a:r>
            <a:rPr lang="es-MX" b="1" i="0" baseline="0" dirty="0"/>
            <a:t>Construir el futuro</a:t>
          </a:r>
          <a:endParaRPr lang="es-MX" dirty="0"/>
        </a:p>
      </dgm:t>
    </dgm:pt>
    <dgm:pt modelId="{09125364-AFCF-429A-A91A-80245F3FBEA9}" type="parTrans" cxnId="{C6B8AAD3-F5D7-4711-8A05-A3076BE1897D}">
      <dgm:prSet/>
      <dgm:spPr/>
      <dgm:t>
        <a:bodyPr/>
        <a:lstStyle/>
        <a:p>
          <a:endParaRPr lang="es-ES"/>
        </a:p>
      </dgm:t>
    </dgm:pt>
    <dgm:pt modelId="{8D191906-7E8B-4D36-9389-4CECE88F54A6}" type="sibTrans" cxnId="{C6B8AAD3-F5D7-4711-8A05-A3076BE1897D}">
      <dgm:prSet/>
      <dgm:spPr/>
      <dgm:t>
        <a:bodyPr/>
        <a:lstStyle/>
        <a:p>
          <a:endParaRPr lang="es-ES"/>
        </a:p>
      </dgm:t>
    </dgm:pt>
    <dgm:pt modelId="{752D2BF9-5107-44B8-854E-45DE38DFF515}">
      <dgm:prSet/>
      <dgm:spPr/>
      <dgm:t>
        <a:bodyPr/>
        <a:lstStyle/>
        <a:p>
          <a:pPr rtl="0"/>
          <a:r>
            <a:rPr lang="es-MX" b="0" i="0" baseline="0" dirty="0">
              <a:solidFill>
                <a:schemeClr val="accent1">
                  <a:lumMod val="50000"/>
                </a:schemeClr>
              </a:solidFill>
            </a:rPr>
            <a:t>Marco </a:t>
          </a:r>
          <a:r>
            <a:rPr lang="es-MX" b="0" i="0" baseline="0" dirty="0" err="1">
              <a:solidFill>
                <a:schemeClr val="accent1">
                  <a:lumMod val="50000"/>
                </a:schemeClr>
              </a:solidFill>
            </a:rPr>
            <a:t>geoestadístico</a:t>
          </a:r>
          <a:endParaRPr lang="es-ES" b="0" dirty="0">
            <a:solidFill>
              <a:schemeClr val="accent1">
                <a:lumMod val="50000"/>
              </a:schemeClr>
            </a:solidFill>
          </a:endParaRPr>
        </a:p>
      </dgm:t>
    </dgm:pt>
    <dgm:pt modelId="{09C763DF-584C-4CA6-9EC4-493DB7DB1536}" type="parTrans" cxnId="{84B52174-E54A-4D67-9D1D-3A993E5F0986}">
      <dgm:prSet/>
      <dgm:spPr/>
      <dgm:t>
        <a:bodyPr/>
        <a:lstStyle/>
        <a:p>
          <a:endParaRPr lang="es-ES"/>
        </a:p>
      </dgm:t>
    </dgm:pt>
    <dgm:pt modelId="{814B4D5A-A381-4748-ABA3-604462E665F0}" type="sibTrans" cxnId="{84B52174-E54A-4D67-9D1D-3A993E5F0986}">
      <dgm:prSet/>
      <dgm:spPr/>
      <dgm:t>
        <a:bodyPr/>
        <a:lstStyle/>
        <a:p>
          <a:endParaRPr lang="es-ES"/>
        </a:p>
      </dgm:t>
    </dgm:pt>
    <dgm:pt modelId="{2ED6487B-A341-4A78-8224-4D844B36ABA2}">
      <dgm:prSet/>
      <dgm:spPr/>
      <dgm:t>
        <a:bodyPr/>
        <a:lstStyle/>
        <a:p>
          <a:pPr rtl="0"/>
          <a:r>
            <a:rPr lang="es-MX" b="0" i="0" baseline="0" dirty="0">
              <a:solidFill>
                <a:schemeClr val="accent1">
                  <a:lumMod val="50000"/>
                </a:schemeClr>
              </a:solidFill>
            </a:rPr>
            <a:t>Ante la sociedad </a:t>
          </a:r>
          <a:r>
            <a:rPr lang="es-ES" b="0" dirty="0">
              <a:solidFill>
                <a:schemeClr val="accent1">
                  <a:lumMod val="50000"/>
                </a:schemeClr>
              </a:solidFill>
            </a:rPr>
            <a:t>mexicana y a nivel internacional</a:t>
          </a:r>
        </a:p>
      </dgm:t>
    </dgm:pt>
    <dgm:pt modelId="{17D57864-1FBD-4CFA-926E-5F35FE428993}" type="parTrans" cxnId="{35B8676B-506A-4050-9843-54D2C143C8EE}">
      <dgm:prSet/>
      <dgm:spPr/>
      <dgm:t>
        <a:bodyPr/>
        <a:lstStyle/>
        <a:p>
          <a:endParaRPr lang="es-ES"/>
        </a:p>
      </dgm:t>
    </dgm:pt>
    <dgm:pt modelId="{5E9317AC-2603-48D4-A744-DADC7F7B3B5C}" type="sibTrans" cxnId="{35B8676B-506A-4050-9843-54D2C143C8EE}">
      <dgm:prSet/>
      <dgm:spPr/>
      <dgm:t>
        <a:bodyPr/>
        <a:lstStyle/>
        <a:p>
          <a:endParaRPr lang="es-ES"/>
        </a:p>
      </dgm:t>
    </dgm:pt>
    <dgm:pt modelId="{E8746E6B-D2ED-4A36-824A-F2ACB7D0E0E3}">
      <dgm:prSet/>
      <dgm:spPr/>
      <dgm:t>
        <a:bodyPr/>
        <a:lstStyle/>
        <a:p>
          <a:pPr rtl="0"/>
          <a:r>
            <a:rPr lang="es-MX" b="0" i="0" baseline="0" dirty="0">
              <a:solidFill>
                <a:schemeClr val="accent1">
                  <a:lumMod val="50000"/>
                </a:schemeClr>
              </a:solidFill>
            </a:rPr>
            <a:t>Fortalecimiento</a:t>
          </a:r>
          <a:endParaRPr lang="es-ES" b="0" dirty="0">
            <a:solidFill>
              <a:schemeClr val="accent1">
                <a:lumMod val="50000"/>
              </a:schemeClr>
            </a:solidFill>
          </a:endParaRPr>
        </a:p>
      </dgm:t>
    </dgm:pt>
    <dgm:pt modelId="{B76902BC-65C8-47FA-8406-6758FCFD2BEF}" type="parTrans" cxnId="{E331F2F3-18DE-49A5-9C4C-9B5B094C2BAB}">
      <dgm:prSet/>
      <dgm:spPr/>
      <dgm:t>
        <a:bodyPr/>
        <a:lstStyle/>
        <a:p>
          <a:endParaRPr lang="es-ES"/>
        </a:p>
      </dgm:t>
    </dgm:pt>
    <dgm:pt modelId="{69162207-E080-46FE-8AAA-B1F3FE7C0237}" type="sibTrans" cxnId="{E331F2F3-18DE-49A5-9C4C-9B5B094C2BAB}">
      <dgm:prSet/>
      <dgm:spPr/>
      <dgm:t>
        <a:bodyPr/>
        <a:lstStyle/>
        <a:p>
          <a:endParaRPr lang="es-ES"/>
        </a:p>
      </dgm:t>
    </dgm:pt>
    <dgm:pt modelId="{8190A07F-A99D-4BF5-8C4C-A535F251AFA7}">
      <dgm:prSet/>
      <dgm:spPr/>
      <dgm:t>
        <a:bodyPr/>
        <a:lstStyle/>
        <a:p>
          <a:r>
            <a:rPr lang="es-MX" b="0" dirty="0">
              <a:solidFill>
                <a:schemeClr val="accent1">
                  <a:lumMod val="50000"/>
                </a:schemeClr>
              </a:solidFill>
            </a:rPr>
            <a:t>Cartografía topográfica</a:t>
          </a:r>
          <a:endParaRPr lang="es-ES" b="0" dirty="0">
            <a:solidFill>
              <a:schemeClr val="accent1">
                <a:lumMod val="50000"/>
              </a:schemeClr>
            </a:solidFill>
          </a:endParaRPr>
        </a:p>
      </dgm:t>
    </dgm:pt>
    <dgm:pt modelId="{52A09B00-35CA-4459-BF31-D7279908CAAE}" type="parTrans" cxnId="{388A152F-C7AE-4D91-B293-BB2A860F7B51}">
      <dgm:prSet/>
      <dgm:spPr/>
      <dgm:t>
        <a:bodyPr/>
        <a:lstStyle/>
        <a:p>
          <a:endParaRPr lang="es-ES"/>
        </a:p>
      </dgm:t>
    </dgm:pt>
    <dgm:pt modelId="{CC97C4FA-A95A-4076-BAA5-3353D5114A6E}" type="sibTrans" cxnId="{388A152F-C7AE-4D91-B293-BB2A860F7B51}">
      <dgm:prSet/>
      <dgm:spPr/>
      <dgm:t>
        <a:bodyPr/>
        <a:lstStyle/>
        <a:p>
          <a:endParaRPr lang="es-ES"/>
        </a:p>
      </dgm:t>
    </dgm:pt>
    <dgm:pt modelId="{1F750788-A976-4180-AB1C-0257DEF7B3E3}">
      <dgm:prSet/>
      <dgm:spPr/>
      <dgm:t>
        <a:bodyPr/>
        <a:lstStyle/>
        <a:p>
          <a:r>
            <a:rPr lang="es-MX" b="0" dirty="0">
              <a:solidFill>
                <a:schemeClr val="accent1">
                  <a:lumMod val="50000"/>
                </a:schemeClr>
              </a:solidFill>
            </a:rPr>
            <a:t>Marco geodésico</a:t>
          </a:r>
        </a:p>
      </dgm:t>
    </dgm:pt>
    <dgm:pt modelId="{8EC72CAF-28DA-4064-8767-CDDD7946C5CB}" type="parTrans" cxnId="{3E5C9FA1-EAC3-4726-B47D-DC0774DD1FC9}">
      <dgm:prSet/>
      <dgm:spPr/>
      <dgm:t>
        <a:bodyPr/>
        <a:lstStyle/>
        <a:p>
          <a:endParaRPr lang="es-ES"/>
        </a:p>
      </dgm:t>
    </dgm:pt>
    <dgm:pt modelId="{95F0FDD7-34BD-4798-B63F-59682A587BD3}" type="sibTrans" cxnId="{3E5C9FA1-EAC3-4726-B47D-DC0774DD1FC9}">
      <dgm:prSet/>
      <dgm:spPr/>
      <dgm:t>
        <a:bodyPr/>
        <a:lstStyle/>
        <a:p>
          <a:endParaRPr lang="es-ES"/>
        </a:p>
      </dgm:t>
    </dgm:pt>
    <dgm:pt modelId="{461D7413-11C6-4AF7-B1FA-637FE3776BA3}">
      <dgm:prSet/>
      <dgm:spPr/>
      <dgm:t>
        <a:bodyPr/>
        <a:lstStyle/>
        <a:p>
          <a:r>
            <a:rPr lang="es-MX" b="0" dirty="0">
              <a:solidFill>
                <a:schemeClr val="accent1">
                  <a:lumMod val="50000"/>
                </a:schemeClr>
              </a:solidFill>
            </a:rPr>
            <a:t>Fotogrametría</a:t>
          </a:r>
        </a:p>
      </dgm:t>
    </dgm:pt>
    <dgm:pt modelId="{CEBAD94D-CFCD-4524-BA22-9A602E414034}" type="parTrans" cxnId="{4F653010-3F61-4E67-BE52-3896B8592F17}">
      <dgm:prSet/>
      <dgm:spPr/>
      <dgm:t>
        <a:bodyPr/>
        <a:lstStyle/>
        <a:p>
          <a:endParaRPr lang="es-ES"/>
        </a:p>
      </dgm:t>
    </dgm:pt>
    <dgm:pt modelId="{79C75B3B-E9F0-4814-B0A5-C613D67910AA}" type="sibTrans" cxnId="{4F653010-3F61-4E67-BE52-3896B8592F17}">
      <dgm:prSet/>
      <dgm:spPr/>
      <dgm:t>
        <a:bodyPr/>
        <a:lstStyle/>
        <a:p>
          <a:endParaRPr lang="es-ES"/>
        </a:p>
      </dgm:t>
    </dgm:pt>
    <dgm:pt modelId="{69335224-70EF-47C4-8B1E-FF714F215F08}">
      <dgm:prSet/>
      <dgm:spPr/>
      <dgm:t>
        <a:bodyPr/>
        <a:lstStyle/>
        <a:p>
          <a:r>
            <a:rPr lang="es-MX" b="0" dirty="0">
              <a:solidFill>
                <a:schemeClr val="accent1">
                  <a:lumMod val="50000"/>
                </a:schemeClr>
              </a:solidFill>
            </a:rPr>
            <a:t>Gestión del cambio</a:t>
          </a:r>
        </a:p>
      </dgm:t>
    </dgm:pt>
    <dgm:pt modelId="{A2C9045F-0067-4151-92B8-E00D8D6B11A4}" type="parTrans" cxnId="{89A12B87-43CD-4E97-B26D-C093C495D6D0}">
      <dgm:prSet/>
      <dgm:spPr/>
      <dgm:t>
        <a:bodyPr/>
        <a:lstStyle/>
        <a:p>
          <a:endParaRPr lang="es-ES"/>
        </a:p>
      </dgm:t>
    </dgm:pt>
    <dgm:pt modelId="{5B925E0E-D71A-4976-9690-4D3CD307C3CF}" type="sibTrans" cxnId="{89A12B87-43CD-4E97-B26D-C093C495D6D0}">
      <dgm:prSet/>
      <dgm:spPr/>
      <dgm:t>
        <a:bodyPr/>
        <a:lstStyle/>
        <a:p>
          <a:endParaRPr lang="es-ES"/>
        </a:p>
      </dgm:t>
    </dgm:pt>
    <dgm:pt modelId="{29E23A72-1152-4098-BE33-3B140B145FEE}">
      <dgm:prSet/>
      <dgm:spPr/>
      <dgm:t>
        <a:bodyPr/>
        <a:lstStyle/>
        <a:p>
          <a:pPr rtl="0"/>
          <a:endParaRPr lang="es-ES" dirty="0"/>
        </a:p>
      </dgm:t>
    </dgm:pt>
    <dgm:pt modelId="{9FBD8CAF-89C4-4F7E-9E12-AC4B7EBA62A0}" type="parTrans" cxnId="{FE4F4539-A93F-4CEB-BBE5-3FD60975D92F}">
      <dgm:prSet/>
      <dgm:spPr/>
      <dgm:t>
        <a:bodyPr/>
        <a:lstStyle/>
        <a:p>
          <a:endParaRPr lang="es-ES"/>
        </a:p>
      </dgm:t>
    </dgm:pt>
    <dgm:pt modelId="{A7B0712E-E22C-4F07-A875-8B78A2405B93}" type="sibTrans" cxnId="{FE4F4539-A93F-4CEB-BBE5-3FD60975D92F}">
      <dgm:prSet/>
      <dgm:spPr/>
      <dgm:t>
        <a:bodyPr/>
        <a:lstStyle/>
        <a:p>
          <a:endParaRPr lang="es-ES"/>
        </a:p>
      </dgm:t>
    </dgm:pt>
    <dgm:pt modelId="{3E088B50-8617-4684-98F9-F50628BBF6D4}">
      <dgm:prSet/>
      <dgm:spPr/>
      <dgm:t>
        <a:bodyPr/>
        <a:lstStyle/>
        <a:p>
          <a:pPr rtl="0"/>
          <a:endParaRPr lang="es-ES" b="0" dirty="0">
            <a:solidFill>
              <a:schemeClr val="accent1">
                <a:lumMod val="50000"/>
              </a:schemeClr>
            </a:solidFill>
          </a:endParaRPr>
        </a:p>
      </dgm:t>
    </dgm:pt>
    <dgm:pt modelId="{B7883DE1-31CD-47AA-BEDA-7EEB8BD3A092}" type="parTrans" cxnId="{375FF1A3-4547-4A4F-8DBC-AF850664E2F3}">
      <dgm:prSet/>
      <dgm:spPr/>
      <dgm:t>
        <a:bodyPr/>
        <a:lstStyle/>
        <a:p>
          <a:endParaRPr lang="es-ES"/>
        </a:p>
      </dgm:t>
    </dgm:pt>
    <dgm:pt modelId="{5A33B6AB-D3F8-4E19-9FB1-CF5FCAAD593D}" type="sibTrans" cxnId="{375FF1A3-4547-4A4F-8DBC-AF850664E2F3}">
      <dgm:prSet/>
      <dgm:spPr/>
      <dgm:t>
        <a:bodyPr/>
        <a:lstStyle/>
        <a:p>
          <a:endParaRPr lang="es-ES"/>
        </a:p>
      </dgm:t>
    </dgm:pt>
    <dgm:pt modelId="{98D6C2A5-FF68-457F-9569-E2E73E8B7732}">
      <dgm:prSet/>
      <dgm:spPr/>
      <dgm:t>
        <a:bodyPr/>
        <a:lstStyle/>
        <a:p>
          <a:r>
            <a:rPr lang="es-MX" b="0" dirty="0">
              <a:solidFill>
                <a:schemeClr val="accent1">
                  <a:lumMod val="50000"/>
                </a:schemeClr>
              </a:solidFill>
            </a:rPr>
            <a:t>Vegetación y Uso de Suelo, entre otros proyectos</a:t>
          </a:r>
        </a:p>
      </dgm:t>
    </dgm:pt>
    <dgm:pt modelId="{33E90E21-C1D6-4DC8-B879-76122F4823D6}" type="parTrans" cxnId="{93C67C55-A8A2-4112-94C8-49AEE0D8A6C5}">
      <dgm:prSet/>
      <dgm:spPr/>
      <dgm:t>
        <a:bodyPr/>
        <a:lstStyle/>
        <a:p>
          <a:endParaRPr lang="es-MX"/>
        </a:p>
      </dgm:t>
    </dgm:pt>
    <dgm:pt modelId="{3D210AB0-581A-4A8E-9ECE-40B1C3AEBDBF}" type="sibTrans" cxnId="{93C67C55-A8A2-4112-94C8-49AEE0D8A6C5}">
      <dgm:prSet/>
      <dgm:spPr/>
      <dgm:t>
        <a:bodyPr/>
        <a:lstStyle/>
        <a:p>
          <a:endParaRPr lang="es-MX"/>
        </a:p>
      </dgm:t>
    </dgm:pt>
    <dgm:pt modelId="{97335EAE-189A-4966-AFF5-1A64462FD86C}" type="pres">
      <dgm:prSet presAssocID="{1A2A5036-164D-4C75-9319-6D4E2FE4872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D57938A7-75BB-4AD5-BC26-93C574683EEB}" type="pres">
      <dgm:prSet presAssocID="{93F194D4-470B-4D84-9E84-A1922DD1E58D}" presName="composite" presStyleCnt="0"/>
      <dgm:spPr/>
    </dgm:pt>
    <dgm:pt modelId="{79EECC98-7869-4630-B717-DB04F55A35F1}" type="pres">
      <dgm:prSet presAssocID="{93F194D4-470B-4D84-9E84-A1922DD1E58D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C3EF8F6-9606-40CA-BE00-D440D1200495}" type="pres">
      <dgm:prSet presAssocID="{93F194D4-470B-4D84-9E84-A1922DD1E58D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E8229A1-FBB4-4487-BE8F-B0D77B407AC6}" type="pres">
      <dgm:prSet presAssocID="{F58AD0D2-74E2-467A-84D2-397936923530}" presName="space" presStyleCnt="0"/>
      <dgm:spPr/>
    </dgm:pt>
    <dgm:pt modelId="{B731C9B9-7094-4261-8B1A-66A6E2BC22AB}" type="pres">
      <dgm:prSet presAssocID="{60E855EB-CECC-44B4-BC81-C545BAE11BE9}" presName="composite" presStyleCnt="0"/>
      <dgm:spPr/>
    </dgm:pt>
    <dgm:pt modelId="{FC406892-A769-461E-A443-F048A26C6209}" type="pres">
      <dgm:prSet presAssocID="{60E855EB-CECC-44B4-BC81-C545BAE11BE9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371D1CF-1315-4CFB-AD55-850958131B18}" type="pres">
      <dgm:prSet presAssocID="{60E855EB-CECC-44B4-BC81-C545BAE11BE9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CBE1DAA-02B7-41B0-923A-65AF1C0C3BF5}" type="pres">
      <dgm:prSet presAssocID="{069A1653-8FB5-40D1-B81F-679AB6B6E554}" presName="space" presStyleCnt="0"/>
      <dgm:spPr/>
    </dgm:pt>
    <dgm:pt modelId="{5681850D-4602-4A8B-9DAF-1A57215E84D2}" type="pres">
      <dgm:prSet presAssocID="{BAACD6E8-9DE8-48D8-8772-FECCD91AB9FB}" presName="composite" presStyleCnt="0"/>
      <dgm:spPr/>
    </dgm:pt>
    <dgm:pt modelId="{4F435AF4-8D84-4BEA-AD0B-7C63983C7D7B}" type="pres">
      <dgm:prSet presAssocID="{BAACD6E8-9DE8-48D8-8772-FECCD91AB9FB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1C04398-8899-4FA0-A389-64DB59E8BB80}" type="pres">
      <dgm:prSet presAssocID="{BAACD6E8-9DE8-48D8-8772-FECCD91AB9FB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E1832FD3-E76B-40EA-B852-52ABE45FE105}" type="presOf" srcId="{69335224-70EF-47C4-8B1E-FF714F215F08}" destId="{11C04398-8899-4FA0-A389-64DB59E8BB80}" srcOrd="0" destOrd="2" presId="urn:microsoft.com/office/officeart/2005/8/layout/hList1"/>
    <dgm:cxn modelId="{A7F65DF3-6549-44D4-A678-33EAB525F95D}" type="presOf" srcId="{752D2BF9-5107-44B8-854E-45DE38DFF515}" destId="{CC3EF8F6-9606-40CA-BE00-D440D1200495}" srcOrd="0" destOrd="0" presId="urn:microsoft.com/office/officeart/2005/8/layout/hList1"/>
    <dgm:cxn modelId="{375FF1A3-4547-4A4F-8DBC-AF850664E2F3}" srcId="{BAACD6E8-9DE8-48D8-8772-FECCD91AB9FB}" destId="{3E088B50-8617-4684-98F9-F50628BBF6D4}" srcOrd="1" destOrd="0" parTransId="{B7883DE1-31CD-47AA-BEDA-7EEB8BD3A092}" sibTransId="{5A33B6AB-D3F8-4E19-9FB1-CF5FCAAD593D}"/>
    <dgm:cxn modelId="{FE4F4539-A93F-4CEB-BBE5-3FD60975D92F}" srcId="{BAACD6E8-9DE8-48D8-8772-FECCD91AB9FB}" destId="{29E23A72-1152-4098-BE33-3B140B145FEE}" srcOrd="3" destOrd="0" parTransId="{9FBD8CAF-89C4-4F7E-9E12-AC4B7EBA62A0}" sibTransId="{A7B0712E-E22C-4F07-A875-8B78A2405B93}"/>
    <dgm:cxn modelId="{93C67C55-A8A2-4112-94C8-49AEE0D8A6C5}" srcId="{93F194D4-470B-4D84-9E84-A1922DD1E58D}" destId="{98D6C2A5-FF68-457F-9569-E2E73E8B7732}" srcOrd="4" destOrd="0" parTransId="{33E90E21-C1D6-4DC8-B879-76122F4823D6}" sibTransId="{3D210AB0-581A-4A8E-9ECE-40B1C3AEBDBF}"/>
    <dgm:cxn modelId="{C6B8AAD3-F5D7-4711-8A05-A3076BE1897D}" srcId="{1A2A5036-164D-4C75-9319-6D4E2FE4872C}" destId="{BAACD6E8-9DE8-48D8-8772-FECCD91AB9FB}" srcOrd="2" destOrd="0" parTransId="{09125364-AFCF-429A-A91A-80245F3FBEA9}" sibTransId="{8D191906-7E8B-4D36-9389-4CECE88F54A6}"/>
    <dgm:cxn modelId="{6CE87BC2-321B-4A18-8830-61DFF7D16B67}" type="presOf" srcId="{93F194D4-470B-4D84-9E84-A1922DD1E58D}" destId="{79EECC98-7869-4630-B717-DB04F55A35F1}" srcOrd="0" destOrd="0" presId="urn:microsoft.com/office/officeart/2005/8/layout/hList1"/>
    <dgm:cxn modelId="{A410D637-D502-4664-8735-1104B9DBDF14}" type="presOf" srcId="{60E855EB-CECC-44B4-BC81-C545BAE11BE9}" destId="{FC406892-A769-461E-A443-F048A26C6209}" srcOrd="0" destOrd="0" presId="urn:microsoft.com/office/officeart/2005/8/layout/hList1"/>
    <dgm:cxn modelId="{F7B329C2-1690-445A-8A2E-4E6AC2B85D69}" type="presOf" srcId="{2ED6487B-A341-4A78-8224-4D844B36ABA2}" destId="{B371D1CF-1315-4CFB-AD55-850958131B18}" srcOrd="0" destOrd="0" presId="urn:microsoft.com/office/officeart/2005/8/layout/hList1"/>
    <dgm:cxn modelId="{629EBA43-274E-4774-A83D-808F83AD3EA2}" type="presOf" srcId="{1F750788-A976-4180-AB1C-0257DEF7B3E3}" destId="{CC3EF8F6-9606-40CA-BE00-D440D1200495}" srcOrd="0" destOrd="2" presId="urn:microsoft.com/office/officeart/2005/8/layout/hList1"/>
    <dgm:cxn modelId="{2C2DA0CF-1BA7-450F-9904-238D0E6F1828}" type="presOf" srcId="{461D7413-11C6-4AF7-B1FA-637FE3776BA3}" destId="{CC3EF8F6-9606-40CA-BE00-D440D1200495}" srcOrd="0" destOrd="3" presId="urn:microsoft.com/office/officeart/2005/8/layout/hList1"/>
    <dgm:cxn modelId="{3E5C9FA1-EAC3-4726-B47D-DC0774DD1FC9}" srcId="{93F194D4-470B-4D84-9E84-A1922DD1E58D}" destId="{1F750788-A976-4180-AB1C-0257DEF7B3E3}" srcOrd="2" destOrd="0" parTransId="{8EC72CAF-28DA-4064-8767-CDDD7946C5CB}" sibTransId="{95F0FDD7-34BD-4798-B63F-59682A587BD3}"/>
    <dgm:cxn modelId="{456F2012-84EE-4DEF-83F9-7C1B0C900693}" srcId="{1A2A5036-164D-4C75-9319-6D4E2FE4872C}" destId="{60E855EB-CECC-44B4-BC81-C545BAE11BE9}" srcOrd="1" destOrd="0" parTransId="{6A98979C-99DF-42F7-A3F8-0C82542041F7}" sibTransId="{069A1653-8FB5-40D1-B81F-679AB6B6E554}"/>
    <dgm:cxn modelId="{84B52174-E54A-4D67-9D1D-3A993E5F0986}" srcId="{93F194D4-470B-4D84-9E84-A1922DD1E58D}" destId="{752D2BF9-5107-44B8-854E-45DE38DFF515}" srcOrd="0" destOrd="0" parTransId="{09C763DF-584C-4CA6-9EC4-493DB7DB1536}" sibTransId="{814B4D5A-A381-4748-ABA3-604462E665F0}"/>
    <dgm:cxn modelId="{6F040DBA-EF5F-43A7-8D93-9879BB7001F0}" type="presOf" srcId="{98D6C2A5-FF68-457F-9569-E2E73E8B7732}" destId="{CC3EF8F6-9606-40CA-BE00-D440D1200495}" srcOrd="0" destOrd="4" presId="urn:microsoft.com/office/officeart/2005/8/layout/hList1"/>
    <dgm:cxn modelId="{86179737-03E3-4797-9492-E7B7A13AD450}" type="presOf" srcId="{BAACD6E8-9DE8-48D8-8772-FECCD91AB9FB}" destId="{4F435AF4-8D84-4BEA-AD0B-7C63983C7D7B}" srcOrd="0" destOrd="0" presId="urn:microsoft.com/office/officeart/2005/8/layout/hList1"/>
    <dgm:cxn modelId="{388A152F-C7AE-4D91-B293-BB2A860F7B51}" srcId="{93F194D4-470B-4D84-9E84-A1922DD1E58D}" destId="{8190A07F-A99D-4BF5-8C4C-A535F251AFA7}" srcOrd="1" destOrd="0" parTransId="{52A09B00-35CA-4459-BF31-D7279908CAAE}" sibTransId="{CC97C4FA-A95A-4076-BAA5-3353D5114A6E}"/>
    <dgm:cxn modelId="{0DB1C3C7-DE81-4AC7-AF62-39DC824153A6}" type="presOf" srcId="{8190A07F-A99D-4BF5-8C4C-A535F251AFA7}" destId="{CC3EF8F6-9606-40CA-BE00-D440D1200495}" srcOrd="0" destOrd="1" presId="urn:microsoft.com/office/officeart/2005/8/layout/hList1"/>
    <dgm:cxn modelId="{89A12B87-43CD-4E97-B26D-C093C495D6D0}" srcId="{BAACD6E8-9DE8-48D8-8772-FECCD91AB9FB}" destId="{69335224-70EF-47C4-8B1E-FF714F215F08}" srcOrd="2" destOrd="0" parTransId="{A2C9045F-0067-4151-92B8-E00D8D6B11A4}" sibTransId="{5B925E0E-D71A-4976-9690-4D3CD307C3CF}"/>
    <dgm:cxn modelId="{105DD801-171B-4E5D-A0D9-702FC1534ACC}" srcId="{1A2A5036-164D-4C75-9319-6D4E2FE4872C}" destId="{93F194D4-470B-4D84-9E84-A1922DD1E58D}" srcOrd="0" destOrd="0" parTransId="{D1563CD0-8D6F-4CBF-B906-FAC6890701D2}" sibTransId="{F58AD0D2-74E2-467A-84D2-397936923530}"/>
    <dgm:cxn modelId="{D5ADD8E3-647D-4D06-91D0-095B95F4F480}" type="presOf" srcId="{29E23A72-1152-4098-BE33-3B140B145FEE}" destId="{11C04398-8899-4FA0-A389-64DB59E8BB80}" srcOrd="0" destOrd="3" presId="urn:microsoft.com/office/officeart/2005/8/layout/hList1"/>
    <dgm:cxn modelId="{E331F2F3-18DE-49A5-9C4C-9B5B094C2BAB}" srcId="{BAACD6E8-9DE8-48D8-8772-FECCD91AB9FB}" destId="{E8746E6B-D2ED-4A36-824A-F2ACB7D0E0E3}" srcOrd="0" destOrd="0" parTransId="{B76902BC-65C8-47FA-8406-6758FCFD2BEF}" sibTransId="{69162207-E080-46FE-8AAA-B1F3FE7C0237}"/>
    <dgm:cxn modelId="{4F653010-3F61-4E67-BE52-3896B8592F17}" srcId="{93F194D4-470B-4D84-9E84-A1922DD1E58D}" destId="{461D7413-11C6-4AF7-B1FA-637FE3776BA3}" srcOrd="3" destOrd="0" parTransId="{CEBAD94D-CFCD-4524-BA22-9A602E414034}" sibTransId="{79C75B3B-E9F0-4814-B0A5-C613D67910AA}"/>
    <dgm:cxn modelId="{B2D37D32-955B-4999-8D29-486000862694}" type="presOf" srcId="{3E088B50-8617-4684-98F9-F50628BBF6D4}" destId="{11C04398-8899-4FA0-A389-64DB59E8BB80}" srcOrd="0" destOrd="1" presId="urn:microsoft.com/office/officeart/2005/8/layout/hList1"/>
    <dgm:cxn modelId="{8F3CE369-9EE6-42A8-99BF-4ABE5F8EF498}" type="presOf" srcId="{E8746E6B-D2ED-4A36-824A-F2ACB7D0E0E3}" destId="{11C04398-8899-4FA0-A389-64DB59E8BB80}" srcOrd="0" destOrd="0" presId="urn:microsoft.com/office/officeart/2005/8/layout/hList1"/>
    <dgm:cxn modelId="{35B8676B-506A-4050-9843-54D2C143C8EE}" srcId="{60E855EB-CECC-44B4-BC81-C545BAE11BE9}" destId="{2ED6487B-A341-4A78-8224-4D844B36ABA2}" srcOrd="0" destOrd="0" parTransId="{17D57864-1FBD-4CFA-926E-5F35FE428993}" sibTransId="{5E9317AC-2603-48D4-A744-DADC7F7B3B5C}"/>
    <dgm:cxn modelId="{053A304A-967F-42F9-8B5B-00B2BBF806E7}" type="presOf" srcId="{1A2A5036-164D-4C75-9319-6D4E2FE4872C}" destId="{97335EAE-189A-4966-AFF5-1A64462FD86C}" srcOrd="0" destOrd="0" presId="urn:microsoft.com/office/officeart/2005/8/layout/hList1"/>
    <dgm:cxn modelId="{968F8FAF-46BC-41AE-BCCD-ACEBBA998829}" type="presParOf" srcId="{97335EAE-189A-4966-AFF5-1A64462FD86C}" destId="{D57938A7-75BB-4AD5-BC26-93C574683EEB}" srcOrd="0" destOrd="0" presId="urn:microsoft.com/office/officeart/2005/8/layout/hList1"/>
    <dgm:cxn modelId="{EDA58D47-30F6-4499-B01C-EB22AAB50BA7}" type="presParOf" srcId="{D57938A7-75BB-4AD5-BC26-93C574683EEB}" destId="{79EECC98-7869-4630-B717-DB04F55A35F1}" srcOrd="0" destOrd="0" presId="urn:microsoft.com/office/officeart/2005/8/layout/hList1"/>
    <dgm:cxn modelId="{D10F9B4D-43F1-46BA-9F0D-A829F9E53F1E}" type="presParOf" srcId="{D57938A7-75BB-4AD5-BC26-93C574683EEB}" destId="{CC3EF8F6-9606-40CA-BE00-D440D1200495}" srcOrd="1" destOrd="0" presId="urn:microsoft.com/office/officeart/2005/8/layout/hList1"/>
    <dgm:cxn modelId="{5572FBD8-3AA9-48FB-A0F9-F6D1006FE2B5}" type="presParOf" srcId="{97335EAE-189A-4966-AFF5-1A64462FD86C}" destId="{FE8229A1-FBB4-4487-BE8F-B0D77B407AC6}" srcOrd="1" destOrd="0" presId="urn:microsoft.com/office/officeart/2005/8/layout/hList1"/>
    <dgm:cxn modelId="{88F3ACC4-B515-4714-BD41-C5438AF27CF0}" type="presParOf" srcId="{97335EAE-189A-4966-AFF5-1A64462FD86C}" destId="{B731C9B9-7094-4261-8B1A-66A6E2BC22AB}" srcOrd="2" destOrd="0" presId="urn:microsoft.com/office/officeart/2005/8/layout/hList1"/>
    <dgm:cxn modelId="{214E9C19-2D61-4EC1-BA48-915A86C46385}" type="presParOf" srcId="{B731C9B9-7094-4261-8B1A-66A6E2BC22AB}" destId="{FC406892-A769-461E-A443-F048A26C6209}" srcOrd="0" destOrd="0" presId="urn:microsoft.com/office/officeart/2005/8/layout/hList1"/>
    <dgm:cxn modelId="{0F3B2121-A8CA-4401-9508-7CC149BCA452}" type="presParOf" srcId="{B731C9B9-7094-4261-8B1A-66A6E2BC22AB}" destId="{B371D1CF-1315-4CFB-AD55-850958131B18}" srcOrd="1" destOrd="0" presId="urn:microsoft.com/office/officeart/2005/8/layout/hList1"/>
    <dgm:cxn modelId="{C0EA1E73-4E93-4BB6-BAD0-74B91A1BEB80}" type="presParOf" srcId="{97335EAE-189A-4966-AFF5-1A64462FD86C}" destId="{DCBE1DAA-02B7-41B0-923A-65AF1C0C3BF5}" srcOrd="3" destOrd="0" presId="urn:microsoft.com/office/officeart/2005/8/layout/hList1"/>
    <dgm:cxn modelId="{6AFEA344-0E5A-4D77-B729-EA42AD756E2F}" type="presParOf" srcId="{97335EAE-189A-4966-AFF5-1A64462FD86C}" destId="{5681850D-4602-4A8B-9DAF-1A57215E84D2}" srcOrd="4" destOrd="0" presId="urn:microsoft.com/office/officeart/2005/8/layout/hList1"/>
    <dgm:cxn modelId="{0BDB933E-24DB-4609-8662-FE8BD07EF18C}" type="presParOf" srcId="{5681850D-4602-4A8B-9DAF-1A57215E84D2}" destId="{4F435AF4-8D84-4BEA-AD0B-7C63983C7D7B}" srcOrd="0" destOrd="0" presId="urn:microsoft.com/office/officeart/2005/8/layout/hList1"/>
    <dgm:cxn modelId="{3177D33D-D369-4409-8EE9-764A8193B4AA}" type="presParOf" srcId="{5681850D-4602-4A8B-9DAF-1A57215E84D2}" destId="{11C04398-8899-4FA0-A389-64DB59E8BB80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BDC8A84-7010-453C-AF16-19D00DBA90F2}" type="doc">
      <dgm:prSet loTypeId="urn:microsoft.com/office/officeart/2008/layout/VerticalCurvedList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s-MX"/>
        </a:p>
      </dgm:t>
    </dgm:pt>
    <dgm:pt modelId="{77FAF94F-EFFF-4EC9-A295-D5EF6A6961AE}">
      <dgm:prSet phldrT="[Texto]" custT="1"/>
      <dgm:spPr/>
      <dgm:t>
        <a:bodyPr/>
        <a:lstStyle/>
        <a:p>
          <a:r>
            <a:rPr lang="es-MX" sz="1800" b="1" dirty="0">
              <a:solidFill>
                <a:schemeClr val="tx2"/>
              </a:solidFill>
            </a:rPr>
            <a:t>Norma de Aseguramiento de Calidad, 2014</a:t>
          </a:r>
        </a:p>
      </dgm:t>
    </dgm:pt>
    <dgm:pt modelId="{A60A5225-D7AE-4332-AD88-4EF8F99B79AA}" type="parTrans" cxnId="{D9E55667-D5D9-4A31-85F9-EC35F0179DDD}">
      <dgm:prSet/>
      <dgm:spPr/>
      <dgm:t>
        <a:bodyPr/>
        <a:lstStyle/>
        <a:p>
          <a:endParaRPr lang="es-MX" sz="1400" b="1">
            <a:solidFill>
              <a:schemeClr val="tx2"/>
            </a:solidFill>
          </a:endParaRPr>
        </a:p>
      </dgm:t>
    </dgm:pt>
    <dgm:pt modelId="{EC948868-AFA1-4A0F-97DA-BADD5A3E7977}" type="sibTrans" cxnId="{D9E55667-D5D9-4A31-85F9-EC35F0179DDD}">
      <dgm:prSet/>
      <dgm:spPr/>
      <dgm:t>
        <a:bodyPr/>
        <a:lstStyle/>
        <a:p>
          <a:endParaRPr lang="es-MX" sz="1400" b="1">
            <a:solidFill>
              <a:schemeClr val="tx2"/>
            </a:solidFill>
          </a:endParaRPr>
        </a:p>
      </dgm:t>
    </dgm:pt>
    <dgm:pt modelId="{FD62C73D-D129-4FD0-B78A-2CB4CFABF594}">
      <dgm:prSet phldrT="[Texto]" custT="1"/>
      <dgm:spPr/>
      <dgm:t>
        <a:bodyPr/>
        <a:lstStyle/>
        <a:p>
          <a:r>
            <a:rPr lang="es-MX" sz="1800" b="1" dirty="0">
              <a:solidFill>
                <a:schemeClr val="tx2"/>
              </a:solidFill>
            </a:rPr>
            <a:t>Comité de Aseguramiento de Calidad, 2015</a:t>
          </a:r>
        </a:p>
      </dgm:t>
    </dgm:pt>
    <dgm:pt modelId="{1302E01A-3EEE-40A4-9383-52410D30037C}" type="parTrans" cxnId="{4F7E4316-60CE-43D7-8EC1-DB4D55DE56C9}">
      <dgm:prSet/>
      <dgm:spPr/>
      <dgm:t>
        <a:bodyPr/>
        <a:lstStyle/>
        <a:p>
          <a:endParaRPr lang="es-MX" sz="1400" b="1">
            <a:solidFill>
              <a:schemeClr val="tx2"/>
            </a:solidFill>
          </a:endParaRPr>
        </a:p>
      </dgm:t>
    </dgm:pt>
    <dgm:pt modelId="{3BA535F0-3D75-4F00-8743-297F7F1E2E2F}" type="sibTrans" cxnId="{4F7E4316-60CE-43D7-8EC1-DB4D55DE56C9}">
      <dgm:prSet/>
      <dgm:spPr/>
      <dgm:t>
        <a:bodyPr/>
        <a:lstStyle/>
        <a:p>
          <a:endParaRPr lang="es-MX" sz="1400" b="1">
            <a:solidFill>
              <a:schemeClr val="tx2"/>
            </a:solidFill>
          </a:endParaRPr>
        </a:p>
      </dgm:t>
    </dgm:pt>
    <dgm:pt modelId="{08280C2A-1107-4591-9116-422B18B83D0D}">
      <dgm:prSet phldrT="[Texto]" custT="1"/>
      <dgm:spPr/>
      <dgm:t>
        <a:bodyPr/>
        <a:lstStyle/>
        <a:p>
          <a:r>
            <a:rPr lang="es-MX" sz="1800" b="1" dirty="0">
              <a:solidFill>
                <a:schemeClr val="tx2"/>
              </a:solidFill>
            </a:rPr>
            <a:t>Norma Técnica del Proceso de Producción de Información Estadística y Geográfica del INEGI (NTPPIEG-MPEG), 2018</a:t>
          </a:r>
        </a:p>
      </dgm:t>
    </dgm:pt>
    <dgm:pt modelId="{D74A7FA7-C9BD-412A-9E1E-B19B715E71ED}" type="parTrans" cxnId="{7A2D0376-02B7-458A-8C94-48611A8E3850}">
      <dgm:prSet/>
      <dgm:spPr/>
      <dgm:t>
        <a:bodyPr/>
        <a:lstStyle/>
        <a:p>
          <a:endParaRPr lang="es-MX" sz="1400" b="1">
            <a:solidFill>
              <a:schemeClr val="tx2"/>
            </a:solidFill>
          </a:endParaRPr>
        </a:p>
      </dgm:t>
    </dgm:pt>
    <dgm:pt modelId="{FAA8EDA2-4C6D-476F-9FD3-CEDC5AEEB13F}" type="sibTrans" cxnId="{7A2D0376-02B7-458A-8C94-48611A8E3850}">
      <dgm:prSet/>
      <dgm:spPr/>
      <dgm:t>
        <a:bodyPr/>
        <a:lstStyle/>
        <a:p>
          <a:endParaRPr lang="es-MX" sz="1400" b="1">
            <a:solidFill>
              <a:schemeClr val="tx2"/>
            </a:solidFill>
          </a:endParaRPr>
        </a:p>
      </dgm:t>
    </dgm:pt>
    <dgm:pt modelId="{1074E8C0-F5EF-4046-91BE-CB51FD4E79A1}">
      <dgm:prSet phldrT="[Texto]" custT="1"/>
      <dgm:spPr/>
      <dgm:t>
        <a:bodyPr/>
        <a:lstStyle/>
        <a:p>
          <a:r>
            <a:rPr lang="es-MX" sz="1800" b="1" dirty="0">
              <a:solidFill>
                <a:schemeClr val="tx2"/>
              </a:solidFill>
            </a:rPr>
            <a:t>Política de calidad,  2014</a:t>
          </a:r>
        </a:p>
      </dgm:t>
    </dgm:pt>
    <dgm:pt modelId="{7D6F3E6B-03F8-4837-9FE5-CCA4CD81F3CE}" type="parTrans" cxnId="{534CE6C1-4F31-40B9-A28A-B3EB96BFE03B}">
      <dgm:prSet/>
      <dgm:spPr/>
      <dgm:t>
        <a:bodyPr/>
        <a:lstStyle/>
        <a:p>
          <a:endParaRPr lang="es-MX" sz="1400" b="1">
            <a:solidFill>
              <a:schemeClr val="tx2"/>
            </a:solidFill>
          </a:endParaRPr>
        </a:p>
      </dgm:t>
    </dgm:pt>
    <dgm:pt modelId="{345AC17A-95DD-408E-B181-08674E8203C6}" type="sibTrans" cxnId="{534CE6C1-4F31-40B9-A28A-B3EB96BFE03B}">
      <dgm:prSet/>
      <dgm:spPr/>
      <dgm:t>
        <a:bodyPr/>
        <a:lstStyle/>
        <a:p>
          <a:endParaRPr lang="es-MX" sz="1400" b="1">
            <a:solidFill>
              <a:schemeClr val="tx2"/>
            </a:solidFill>
          </a:endParaRPr>
        </a:p>
      </dgm:t>
    </dgm:pt>
    <dgm:pt modelId="{EDAC9DCC-B6A9-4902-9664-32D548AF38B9}">
      <dgm:prSet phldrT="[Texto]" custT="1"/>
      <dgm:spPr/>
      <dgm:t>
        <a:bodyPr/>
        <a:lstStyle/>
        <a:p>
          <a:r>
            <a:rPr lang="es-MX" sz="1800" b="1" dirty="0">
              <a:solidFill>
                <a:schemeClr val="tx2"/>
              </a:solidFill>
            </a:rPr>
            <a:t>Marco conceptual para el aseguramiento de la calidad estadística y geográfica del INEGI, junio 2015</a:t>
          </a:r>
        </a:p>
      </dgm:t>
    </dgm:pt>
    <dgm:pt modelId="{BABB4779-16CF-435E-AE31-2A9E3C04A094}" type="parTrans" cxnId="{79EC9782-8A61-4A43-A4B4-456A2DE4550B}">
      <dgm:prSet/>
      <dgm:spPr/>
      <dgm:t>
        <a:bodyPr/>
        <a:lstStyle/>
        <a:p>
          <a:endParaRPr lang="es-MX" sz="1400" b="1">
            <a:solidFill>
              <a:schemeClr val="tx2"/>
            </a:solidFill>
          </a:endParaRPr>
        </a:p>
      </dgm:t>
    </dgm:pt>
    <dgm:pt modelId="{C166D364-F054-48A5-A88F-7185A9D424FF}" type="sibTrans" cxnId="{79EC9782-8A61-4A43-A4B4-456A2DE4550B}">
      <dgm:prSet/>
      <dgm:spPr/>
      <dgm:t>
        <a:bodyPr/>
        <a:lstStyle/>
        <a:p>
          <a:endParaRPr lang="es-MX" sz="1400" b="1">
            <a:solidFill>
              <a:schemeClr val="tx2"/>
            </a:solidFill>
          </a:endParaRPr>
        </a:p>
      </dgm:t>
    </dgm:pt>
    <dgm:pt modelId="{88090A93-B930-4C17-A43A-C06AFF8A80C6}" type="pres">
      <dgm:prSet presAssocID="{7BDC8A84-7010-453C-AF16-19D00DBA90F2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ES"/>
        </a:p>
      </dgm:t>
    </dgm:pt>
    <dgm:pt modelId="{5FF186A8-05D9-4953-991F-BE986A3733E3}" type="pres">
      <dgm:prSet presAssocID="{7BDC8A84-7010-453C-AF16-19D00DBA90F2}" presName="Name1" presStyleCnt="0"/>
      <dgm:spPr/>
    </dgm:pt>
    <dgm:pt modelId="{3A40B185-BD3A-4510-9769-1D75B0FEBCAE}" type="pres">
      <dgm:prSet presAssocID="{7BDC8A84-7010-453C-AF16-19D00DBA90F2}" presName="cycle" presStyleCnt="0"/>
      <dgm:spPr/>
    </dgm:pt>
    <dgm:pt modelId="{0EC40964-5796-44D3-8A66-29920E7ADC6A}" type="pres">
      <dgm:prSet presAssocID="{7BDC8A84-7010-453C-AF16-19D00DBA90F2}" presName="srcNode" presStyleLbl="node1" presStyleIdx="0" presStyleCnt="5"/>
      <dgm:spPr/>
    </dgm:pt>
    <dgm:pt modelId="{55FE04B0-87F3-4EE1-A86F-1CE4EFD090A1}" type="pres">
      <dgm:prSet presAssocID="{7BDC8A84-7010-453C-AF16-19D00DBA90F2}" presName="conn" presStyleLbl="parChTrans1D2" presStyleIdx="0" presStyleCnt="1"/>
      <dgm:spPr/>
      <dgm:t>
        <a:bodyPr/>
        <a:lstStyle/>
        <a:p>
          <a:endParaRPr lang="es-ES"/>
        </a:p>
      </dgm:t>
    </dgm:pt>
    <dgm:pt modelId="{389ACA57-1D28-422D-A05C-7BAF26CCF8B9}" type="pres">
      <dgm:prSet presAssocID="{7BDC8A84-7010-453C-AF16-19D00DBA90F2}" presName="extraNode" presStyleLbl="node1" presStyleIdx="0" presStyleCnt="5"/>
      <dgm:spPr/>
    </dgm:pt>
    <dgm:pt modelId="{9CFBC610-3589-4DCA-81A2-83039DBCE109}" type="pres">
      <dgm:prSet presAssocID="{7BDC8A84-7010-453C-AF16-19D00DBA90F2}" presName="dstNode" presStyleLbl="node1" presStyleIdx="0" presStyleCnt="5"/>
      <dgm:spPr/>
    </dgm:pt>
    <dgm:pt modelId="{CE37C0FB-CA5B-4A1B-8582-7CDA280F9E8C}" type="pres">
      <dgm:prSet presAssocID="{77FAF94F-EFFF-4EC9-A295-D5EF6A6961AE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9280476-C580-4505-8E06-D2B7C7219513}" type="pres">
      <dgm:prSet presAssocID="{77FAF94F-EFFF-4EC9-A295-D5EF6A6961AE}" presName="accent_1" presStyleCnt="0"/>
      <dgm:spPr/>
    </dgm:pt>
    <dgm:pt modelId="{43D78831-3905-490B-AF54-4AC93D16E250}" type="pres">
      <dgm:prSet presAssocID="{77FAF94F-EFFF-4EC9-A295-D5EF6A6961AE}" presName="accentRepeatNode" presStyleLbl="solidFgAcc1" presStyleIdx="0" presStyleCnt="5" custLinFactNeighborY="2478"/>
      <dgm:spPr>
        <a:solidFill>
          <a:srgbClr val="6699FF"/>
        </a:solidFill>
      </dgm:spPr>
    </dgm:pt>
    <dgm:pt modelId="{A43F09B8-6F28-48EC-A1CF-B17658F51A1A}" type="pres">
      <dgm:prSet presAssocID="{1074E8C0-F5EF-4046-91BE-CB51FD4E79A1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9954FB2-053F-4EC0-867A-820DDA0CD09D}" type="pres">
      <dgm:prSet presAssocID="{1074E8C0-F5EF-4046-91BE-CB51FD4E79A1}" presName="accent_2" presStyleCnt="0"/>
      <dgm:spPr/>
    </dgm:pt>
    <dgm:pt modelId="{AE7F6DE0-759E-472F-A084-F48DDBE97DE5}" type="pres">
      <dgm:prSet presAssocID="{1074E8C0-F5EF-4046-91BE-CB51FD4E79A1}" presName="accentRepeatNode" presStyleLbl="solidFgAcc1" presStyleIdx="1" presStyleCnt="5"/>
      <dgm:spPr>
        <a:solidFill>
          <a:srgbClr val="7DE9CF"/>
        </a:solidFill>
      </dgm:spPr>
    </dgm:pt>
    <dgm:pt modelId="{087B5B20-6824-49DC-A9F8-41DF1137BFD8}" type="pres">
      <dgm:prSet presAssocID="{EDAC9DCC-B6A9-4902-9664-32D548AF38B9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1111D1E-C349-4FB4-AF0E-299C464F8851}" type="pres">
      <dgm:prSet presAssocID="{EDAC9DCC-B6A9-4902-9664-32D548AF38B9}" presName="accent_3" presStyleCnt="0"/>
      <dgm:spPr/>
    </dgm:pt>
    <dgm:pt modelId="{B3C11DB4-3DBA-4D80-A409-28D5594B0A98}" type="pres">
      <dgm:prSet presAssocID="{EDAC9DCC-B6A9-4902-9664-32D548AF38B9}" presName="accentRepeatNode" presStyleLbl="solidFgAcc1" presStyleIdx="2" presStyleCnt="5"/>
      <dgm:spPr>
        <a:solidFill>
          <a:srgbClr val="92D050"/>
        </a:solidFill>
      </dgm:spPr>
    </dgm:pt>
    <dgm:pt modelId="{854CFF73-3921-43D7-B6CA-00B2D0B45678}" type="pres">
      <dgm:prSet presAssocID="{FD62C73D-D129-4FD0-B78A-2CB4CFABF594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AFBEFBC-8124-4AB7-A699-7FAD31A33143}" type="pres">
      <dgm:prSet presAssocID="{FD62C73D-D129-4FD0-B78A-2CB4CFABF594}" presName="accent_4" presStyleCnt="0"/>
      <dgm:spPr/>
    </dgm:pt>
    <dgm:pt modelId="{88FA2D18-6E0F-4AB4-ADD7-29AAED90B6B0}" type="pres">
      <dgm:prSet presAssocID="{FD62C73D-D129-4FD0-B78A-2CB4CFABF594}" presName="accentRepeatNode" presStyleLbl="solidFgAcc1" presStyleIdx="3" presStyleCnt="5"/>
      <dgm:spPr>
        <a:solidFill>
          <a:srgbClr val="66CCFF"/>
        </a:solidFill>
      </dgm:spPr>
    </dgm:pt>
    <dgm:pt modelId="{B053BCDE-83F3-4A3A-945B-837BB05FCCF1}" type="pres">
      <dgm:prSet presAssocID="{08280C2A-1107-4591-9116-422B18B83D0D}" presName="text_5" presStyleLbl="node1" presStyleIdx="4" presStyleCnt="5" custLinFactNeighborX="87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F6F07CB-C7F7-40BD-87AF-8DBB6D2FAA0F}" type="pres">
      <dgm:prSet presAssocID="{08280C2A-1107-4591-9116-422B18B83D0D}" presName="accent_5" presStyleCnt="0"/>
      <dgm:spPr/>
    </dgm:pt>
    <dgm:pt modelId="{37F99F19-9A2A-4E57-9C05-0F9D3240F679}" type="pres">
      <dgm:prSet presAssocID="{08280C2A-1107-4591-9116-422B18B83D0D}" presName="accentRepeatNode" presStyleLbl="solidFgAcc1" presStyleIdx="4" presStyleCnt="5" custLinFactNeighborX="9286" custLinFactNeighborY="9848"/>
      <dgm:spPr>
        <a:solidFill>
          <a:srgbClr val="0066FF"/>
        </a:solidFill>
      </dgm:spPr>
    </dgm:pt>
  </dgm:ptLst>
  <dgm:cxnLst>
    <dgm:cxn modelId="{7A2D0376-02B7-458A-8C94-48611A8E3850}" srcId="{7BDC8A84-7010-453C-AF16-19D00DBA90F2}" destId="{08280C2A-1107-4591-9116-422B18B83D0D}" srcOrd="4" destOrd="0" parTransId="{D74A7FA7-C9BD-412A-9E1E-B19B715E71ED}" sibTransId="{FAA8EDA2-4C6D-476F-9FD3-CEDC5AEEB13F}"/>
    <dgm:cxn modelId="{56A9C111-F239-4F26-87CA-FA4710B21FF3}" type="presOf" srcId="{EDAC9DCC-B6A9-4902-9664-32D548AF38B9}" destId="{087B5B20-6824-49DC-A9F8-41DF1137BFD8}" srcOrd="0" destOrd="0" presId="urn:microsoft.com/office/officeart/2008/layout/VerticalCurvedList"/>
    <dgm:cxn modelId="{D9E55667-D5D9-4A31-85F9-EC35F0179DDD}" srcId="{7BDC8A84-7010-453C-AF16-19D00DBA90F2}" destId="{77FAF94F-EFFF-4EC9-A295-D5EF6A6961AE}" srcOrd="0" destOrd="0" parTransId="{A60A5225-D7AE-4332-AD88-4EF8F99B79AA}" sibTransId="{EC948868-AFA1-4A0F-97DA-BADD5A3E7977}"/>
    <dgm:cxn modelId="{D7601490-3C2C-4BAF-849F-8F6ABFA27574}" type="presOf" srcId="{1074E8C0-F5EF-4046-91BE-CB51FD4E79A1}" destId="{A43F09B8-6F28-48EC-A1CF-B17658F51A1A}" srcOrd="0" destOrd="0" presId="urn:microsoft.com/office/officeart/2008/layout/VerticalCurvedList"/>
    <dgm:cxn modelId="{4F7E4316-60CE-43D7-8EC1-DB4D55DE56C9}" srcId="{7BDC8A84-7010-453C-AF16-19D00DBA90F2}" destId="{FD62C73D-D129-4FD0-B78A-2CB4CFABF594}" srcOrd="3" destOrd="0" parTransId="{1302E01A-3EEE-40A4-9383-52410D30037C}" sibTransId="{3BA535F0-3D75-4F00-8743-297F7F1E2E2F}"/>
    <dgm:cxn modelId="{534CE6C1-4F31-40B9-A28A-B3EB96BFE03B}" srcId="{7BDC8A84-7010-453C-AF16-19D00DBA90F2}" destId="{1074E8C0-F5EF-4046-91BE-CB51FD4E79A1}" srcOrd="1" destOrd="0" parTransId="{7D6F3E6B-03F8-4837-9FE5-CCA4CD81F3CE}" sibTransId="{345AC17A-95DD-408E-B181-08674E8203C6}"/>
    <dgm:cxn modelId="{79EC9782-8A61-4A43-A4B4-456A2DE4550B}" srcId="{7BDC8A84-7010-453C-AF16-19D00DBA90F2}" destId="{EDAC9DCC-B6A9-4902-9664-32D548AF38B9}" srcOrd="2" destOrd="0" parTransId="{BABB4779-16CF-435E-AE31-2A9E3C04A094}" sibTransId="{C166D364-F054-48A5-A88F-7185A9D424FF}"/>
    <dgm:cxn modelId="{265F79E6-9B15-4CB8-915C-F27C66766799}" type="presOf" srcId="{7BDC8A84-7010-453C-AF16-19D00DBA90F2}" destId="{88090A93-B930-4C17-A43A-C06AFF8A80C6}" srcOrd="0" destOrd="0" presId="urn:microsoft.com/office/officeart/2008/layout/VerticalCurvedList"/>
    <dgm:cxn modelId="{07A1F8EC-1D5F-4406-8A1E-A401CE558515}" type="presOf" srcId="{EC948868-AFA1-4A0F-97DA-BADD5A3E7977}" destId="{55FE04B0-87F3-4EE1-A86F-1CE4EFD090A1}" srcOrd="0" destOrd="0" presId="urn:microsoft.com/office/officeart/2008/layout/VerticalCurvedList"/>
    <dgm:cxn modelId="{499C01D3-722D-4C61-BE40-611B0540E672}" type="presOf" srcId="{08280C2A-1107-4591-9116-422B18B83D0D}" destId="{B053BCDE-83F3-4A3A-945B-837BB05FCCF1}" srcOrd="0" destOrd="0" presId="urn:microsoft.com/office/officeart/2008/layout/VerticalCurvedList"/>
    <dgm:cxn modelId="{966AF611-A434-4788-8F86-71C9BD715620}" type="presOf" srcId="{77FAF94F-EFFF-4EC9-A295-D5EF6A6961AE}" destId="{CE37C0FB-CA5B-4A1B-8582-7CDA280F9E8C}" srcOrd="0" destOrd="0" presId="urn:microsoft.com/office/officeart/2008/layout/VerticalCurvedList"/>
    <dgm:cxn modelId="{CDF80284-3E5F-4EB6-A97E-FFFC428336BC}" type="presOf" srcId="{FD62C73D-D129-4FD0-B78A-2CB4CFABF594}" destId="{854CFF73-3921-43D7-B6CA-00B2D0B45678}" srcOrd="0" destOrd="0" presId="urn:microsoft.com/office/officeart/2008/layout/VerticalCurvedList"/>
    <dgm:cxn modelId="{5E1E4583-3056-435C-AD8A-A2991C0D3DD6}" type="presParOf" srcId="{88090A93-B930-4C17-A43A-C06AFF8A80C6}" destId="{5FF186A8-05D9-4953-991F-BE986A3733E3}" srcOrd="0" destOrd="0" presId="urn:microsoft.com/office/officeart/2008/layout/VerticalCurvedList"/>
    <dgm:cxn modelId="{88CC5CD0-D7F2-4CF5-BE0F-2EB93A90C7D3}" type="presParOf" srcId="{5FF186A8-05D9-4953-991F-BE986A3733E3}" destId="{3A40B185-BD3A-4510-9769-1D75B0FEBCAE}" srcOrd="0" destOrd="0" presId="urn:microsoft.com/office/officeart/2008/layout/VerticalCurvedList"/>
    <dgm:cxn modelId="{6EE2C5D4-EC69-40E7-8267-EFD6B579106A}" type="presParOf" srcId="{3A40B185-BD3A-4510-9769-1D75B0FEBCAE}" destId="{0EC40964-5796-44D3-8A66-29920E7ADC6A}" srcOrd="0" destOrd="0" presId="urn:microsoft.com/office/officeart/2008/layout/VerticalCurvedList"/>
    <dgm:cxn modelId="{1659B1DE-0CBE-4E58-BE14-6533D21B68C8}" type="presParOf" srcId="{3A40B185-BD3A-4510-9769-1D75B0FEBCAE}" destId="{55FE04B0-87F3-4EE1-A86F-1CE4EFD090A1}" srcOrd="1" destOrd="0" presId="urn:microsoft.com/office/officeart/2008/layout/VerticalCurvedList"/>
    <dgm:cxn modelId="{1E86E7BC-7E0E-4E09-86C8-69B28990A7EA}" type="presParOf" srcId="{3A40B185-BD3A-4510-9769-1D75B0FEBCAE}" destId="{389ACA57-1D28-422D-A05C-7BAF26CCF8B9}" srcOrd="2" destOrd="0" presId="urn:microsoft.com/office/officeart/2008/layout/VerticalCurvedList"/>
    <dgm:cxn modelId="{279E94B0-3CA7-412D-AF44-2FE69846F02A}" type="presParOf" srcId="{3A40B185-BD3A-4510-9769-1D75B0FEBCAE}" destId="{9CFBC610-3589-4DCA-81A2-83039DBCE109}" srcOrd="3" destOrd="0" presId="urn:microsoft.com/office/officeart/2008/layout/VerticalCurvedList"/>
    <dgm:cxn modelId="{1164416F-A6D6-45A0-8A2F-2976F3F09D90}" type="presParOf" srcId="{5FF186A8-05D9-4953-991F-BE986A3733E3}" destId="{CE37C0FB-CA5B-4A1B-8582-7CDA280F9E8C}" srcOrd="1" destOrd="0" presId="urn:microsoft.com/office/officeart/2008/layout/VerticalCurvedList"/>
    <dgm:cxn modelId="{9BBFD812-EED9-47B4-A12C-0A26750AB788}" type="presParOf" srcId="{5FF186A8-05D9-4953-991F-BE986A3733E3}" destId="{F9280476-C580-4505-8E06-D2B7C7219513}" srcOrd="2" destOrd="0" presId="urn:microsoft.com/office/officeart/2008/layout/VerticalCurvedList"/>
    <dgm:cxn modelId="{2AF38235-5FED-4B89-A781-9B22C6478452}" type="presParOf" srcId="{F9280476-C580-4505-8E06-D2B7C7219513}" destId="{43D78831-3905-490B-AF54-4AC93D16E250}" srcOrd="0" destOrd="0" presId="urn:microsoft.com/office/officeart/2008/layout/VerticalCurvedList"/>
    <dgm:cxn modelId="{68494F38-2A31-485C-B840-7821656E80B1}" type="presParOf" srcId="{5FF186A8-05D9-4953-991F-BE986A3733E3}" destId="{A43F09B8-6F28-48EC-A1CF-B17658F51A1A}" srcOrd="3" destOrd="0" presId="urn:microsoft.com/office/officeart/2008/layout/VerticalCurvedList"/>
    <dgm:cxn modelId="{DCAF346D-97F4-4F99-9DCD-C1C91A5E9CF5}" type="presParOf" srcId="{5FF186A8-05D9-4953-991F-BE986A3733E3}" destId="{09954FB2-053F-4EC0-867A-820DDA0CD09D}" srcOrd="4" destOrd="0" presId="urn:microsoft.com/office/officeart/2008/layout/VerticalCurvedList"/>
    <dgm:cxn modelId="{4CEC73E7-AD31-4C7C-A480-DF2B139CFB2C}" type="presParOf" srcId="{09954FB2-053F-4EC0-867A-820DDA0CD09D}" destId="{AE7F6DE0-759E-472F-A084-F48DDBE97DE5}" srcOrd="0" destOrd="0" presId="urn:microsoft.com/office/officeart/2008/layout/VerticalCurvedList"/>
    <dgm:cxn modelId="{C88F6396-0E28-4223-9721-C53F1D137ADA}" type="presParOf" srcId="{5FF186A8-05D9-4953-991F-BE986A3733E3}" destId="{087B5B20-6824-49DC-A9F8-41DF1137BFD8}" srcOrd="5" destOrd="0" presId="urn:microsoft.com/office/officeart/2008/layout/VerticalCurvedList"/>
    <dgm:cxn modelId="{BD68AEC1-B097-40BC-98AB-EB967CF7C4AF}" type="presParOf" srcId="{5FF186A8-05D9-4953-991F-BE986A3733E3}" destId="{11111D1E-C349-4FB4-AF0E-299C464F8851}" srcOrd="6" destOrd="0" presId="urn:microsoft.com/office/officeart/2008/layout/VerticalCurvedList"/>
    <dgm:cxn modelId="{38A91B17-4383-491B-932C-74AA82DF0C49}" type="presParOf" srcId="{11111D1E-C349-4FB4-AF0E-299C464F8851}" destId="{B3C11DB4-3DBA-4D80-A409-28D5594B0A98}" srcOrd="0" destOrd="0" presId="urn:microsoft.com/office/officeart/2008/layout/VerticalCurvedList"/>
    <dgm:cxn modelId="{BB8BB81C-A57E-4181-9346-8DFEA72474BD}" type="presParOf" srcId="{5FF186A8-05D9-4953-991F-BE986A3733E3}" destId="{854CFF73-3921-43D7-B6CA-00B2D0B45678}" srcOrd="7" destOrd="0" presId="urn:microsoft.com/office/officeart/2008/layout/VerticalCurvedList"/>
    <dgm:cxn modelId="{B33DA1CA-B715-40EF-BB72-4444A465EE9A}" type="presParOf" srcId="{5FF186A8-05D9-4953-991F-BE986A3733E3}" destId="{AAFBEFBC-8124-4AB7-A699-7FAD31A33143}" srcOrd="8" destOrd="0" presId="urn:microsoft.com/office/officeart/2008/layout/VerticalCurvedList"/>
    <dgm:cxn modelId="{5C3DB9B6-C329-4993-8C59-9909E17255F4}" type="presParOf" srcId="{AAFBEFBC-8124-4AB7-A699-7FAD31A33143}" destId="{88FA2D18-6E0F-4AB4-ADD7-29AAED90B6B0}" srcOrd="0" destOrd="0" presId="urn:microsoft.com/office/officeart/2008/layout/VerticalCurvedList"/>
    <dgm:cxn modelId="{73D279A6-319C-4C11-8DA2-33747B478F12}" type="presParOf" srcId="{5FF186A8-05D9-4953-991F-BE986A3733E3}" destId="{B053BCDE-83F3-4A3A-945B-837BB05FCCF1}" srcOrd="9" destOrd="0" presId="urn:microsoft.com/office/officeart/2008/layout/VerticalCurvedList"/>
    <dgm:cxn modelId="{A08E0689-EB91-4216-BBD6-2E6D74EEC81D}" type="presParOf" srcId="{5FF186A8-05D9-4953-991F-BE986A3733E3}" destId="{7F6F07CB-C7F7-40BD-87AF-8DBB6D2FAA0F}" srcOrd="10" destOrd="0" presId="urn:microsoft.com/office/officeart/2008/layout/VerticalCurvedList"/>
    <dgm:cxn modelId="{669BED4B-F5D9-4553-9ED0-175DE131289C}" type="presParOf" srcId="{7F6F07CB-C7F7-40BD-87AF-8DBB6D2FAA0F}" destId="{37F99F19-9A2A-4E57-9C05-0F9D3240F67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4C75B53-042A-41FB-8D1A-659BCE856BEA}" type="doc">
      <dgm:prSet loTypeId="urn:microsoft.com/office/officeart/2005/8/layout/matrix3" loCatId="matrix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MX"/>
        </a:p>
      </dgm:t>
    </dgm:pt>
    <dgm:pt modelId="{E06358E4-5D15-475D-BEFC-E11090D5BEE0}">
      <dgm:prSet phldrT="[Texto]"/>
      <dgm:spPr/>
      <dgm:t>
        <a:bodyPr/>
        <a:lstStyle/>
        <a:p>
          <a:r>
            <a:rPr lang="es-MX" b="1" dirty="0">
              <a:latin typeface="Arial" panose="020B0604020202020204" pitchFamily="34" charset="0"/>
              <a:cs typeface="Arial" panose="020B0604020202020204" pitchFamily="34" charset="0"/>
            </a:rPr>
            <a:t>Fortalezas</a:t>
          </a:r>
        </a:p>
      </dgm:t>
    </dgm:pt>
    <dgm:pt modelId="{B21E60B6-4F54-4E50-9914-ACB581164626}" type="parTrans" cxnId="{3C8815B5-8BCF-4546-A9B3-B1E199BF2EF8}">
      <dgm:prSet/>
      <dgm:spPr/>
      <dgm:t>
        <a:bodyPr/>
        <a:lstStyle/>
        <a:p>
          <a:endParaRPr lang="es-MX"/>
        </a:p>
      </dgm:t>
    </dgm:pt>
    <dgm:pt modelId="{3661C3A3-173F-4640-8C40-A0B72AB66031}" type="sibTrans" cxnId="{3C8815B5-8BCF-4546-A9B3-B1E199BF2EF8}">
      <dgm:prSet/>
      <dgm:spPr/>
      <dgm:t>
        <a:bodyPr/>
        <a:lstStyle/>
        <a:p>
          <a:endParaRPr lang="es-MX"/>
        </a:p>
      </dgm:t>
    </dgm:pt>
    <dgm:pt modelId="{240375EE-82D1-45B7-809B-02ED99C1465A}">
      <dgm:prSet phldrT="[Texto]"/>
      <dgm:spPr>
        <a:solidFill>
          <a:srgbClr val="FFC000"/>
        </a:solidFill>
      </dgm:spPr>
      <dgm:t>
        <a:bodyPr/>
        <a:lstStyle/>
        <a:p>
          <a:r>
            <a:rPr lang="es-MX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Amenazas</a:t>
          </a:r>
        </a:p>
      </dgm:t>
    </dgm:pt>
    <dgm:pt modelId="{F37A4C4A-B3C1-4067-9E66-DF9BA6E22B03}" type="parTrans" cxnId="{F30FA7AF-8569-4404-A455-ED0001075B35}">
      <dgm:prSet/>
      <dgm:spPr/>
      <dgm:t>
        <a:bodyPr/>
        <a:lstStyle/>
        <a:p>
          <a:endParaRPr lang="es-MX"/>
        </a:p>
      </dgm:t>
    </dgm:pt>
    <dgm:pt modelId="{8A116839-0248-48F0-98D3-00C999DA379C}" type="sibTrans" cxnId="{F30FA7AF-8569-4404-A455-ED0001075B35}">
      <dgm:prSet/>
      <dgm:spPr/>
      <dgm:t>
        <a:bodyPr/>
        <a:lstStyle/>
        <a:p>
          <a:endParaRPr lang="es-MX"/>
        </a:p>
      </dgm:t>
    </dgm:pt>
    <dgm:pt modelId="{3FA8050A-C517-47A5-875B-D45E6C1F08EC}">
      <dgm:prSet phldrT="[Texto]"/>
      <dgm:spPr>
        <a:solidFill>
          <a:srgbClr val="FF9966"/>
        </a:solidFill>
      </dgm:spPr>
      <dgm:t>
        <a:bodyPr/>
        <a:lstStyle/>
        <a:p>
          <a:r>
            <a:rPr lang="es-MX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Debilidades</a:t>
          </a:r>
        </a:p>
      </dgm:t>
    </dgm:pt>
    <dgm:pt modelId="{CDF97F04-736C-452F-9F24-A81CB68E4BFF}" type="parTrans" cxnId="{07E7ADDD-1B5B-4F74-974C-EBD146BD4F39}">
      <dgm:prSet/>
      <dgm:spPr/>
      <dgm:t>
        <a:bodyPr/>
        <a:lstStyle/>
        <a:p>
          <a:endParaRPr lang="es-MX"/>
        </a:p>
      </dgm:t>
    </dgm:pt>
    <dgm:pt modelId="{DFE40D39-1DAA-4161-8D63-5F3E9FB5A2C6}" type="sibTrans" cxnId="{07E7ADDD-1B5B-4F74-974C-EBD146BD4F39}">
      <dgm:prSet/>
      <dgm:spPr/>
      <dgm:t>
        <a:bodyPr/>
        <a:lstStyle/>
        <a:p>
          <a:endParaRPr lang="es-MX"/>
        </a:p>
      </dgm:t>
    </dgm:pt>
    <dgm:pt modelId="{3A949B88-CF4A-417E-826C-7BA98209115E}">
      <dgm:prSet phldrT="[Texto]"/>
      <dgm:spPr>
        <a:solidFill>
          <a:srgbClr val="00B050"/>
        </a:solidFill>
      </dgm:spPr>
      <dgm:t>
        <a:bodyPr/>
        <a:lstStyle/>
        <a:p>
          <a:r>
            <a:rPr lang="es-MX" b="1" dirty="0">
              <a:latin typeface="Arial" panose="020B0604020202020204" pitchFamily="34" charset="0"/>
              <a:cs typeface="Arial" panose="020B0604020202020204" pitchFamily="34" charset="0"/>
            </a:rPr>
            <a:t>Oportunidades</a:t>
          </a:r>
        </a:p>
      </dgm:t>
    </dgm:pt>
    <dgm:pt modelId="{58BF5F73-12A5-4602-9F3E-235D2D3E8A25}" type="parTrans" cxnId="{085A0B83-6F96-4E7B-BC2F-0F560B3A0E5F}">
      <dgm:prSet/>
      <dgm:spPr/>
      <dgm:t>
        <a:bodyPr/>
        <a:lstStyle/>
        <a:p>
          <a:endParaRPr lang="es-MX"/>
        </a:p>
      </dgm:t>
    </dgm:pt>
    <dgm:pt modelId="{936C5EC8-00C2-424D-B466-9172995C60A2}" type="sibTrans" cxnId="{085A0B83-6F96-4E7B-BC2F-0F560B3A0E5F}">
      <dgm:prSet/>
      <dgm:spPr/>
      <dgm:t>
        <a:bodyPr/>
        <a:lstStyle/>
        <a:p>
          <a:endParaRPr lang="es-MX"/>
        </a:p>
      </dgm:t>
    </dgm:pt>
    <dgm:pt modelId="{A56518D8-0C8C-431B-87FD-7D8907FED69B}" type="pres">
      <dgm:prSet presAssocID="{D4C75B53-042A-41FB-8D1A-659BCE856BEA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0FCBB993-AE78-4340-A045-059915D83BDD}" type="pres">
      <dgm:prSet presAssocID="{D4C75B53-042A-41FB-8D1A-659BCE856BEA}" presName="diamond" presStyleLbl="bgShp" presStyleIdx="0" presStyleCnt="1"/>
      <dgm:spPr/>
    </dgm:pt>
    <dgm:pt modelId="{E7B65D28-F8E7-4C7E-87FC-7CF7AC5116DB}" type="pres">
      <dgm:prSet presAssocID="{D4C75B53-042A-41FB-8D1A-659BCE856BEA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F237691-E2D4-49C6-BB64-A4072ADF2A96}" type="pres">
      <dgm:prSet presAssocID="{D4C75B53-042A-41FB-8D1A-659BCE856BEA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A8542B7-8461-401F-8F95-08C3310CD1B2}" type="pres">
      <dgm:prSet presAssocID="{D4C75B53-042A-41FB-8D1A-659BCE856BEA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EBC3079-F589-456E-A726-7920BD5E305B}" type="pres">
      <dgm:prSet presAssocID="{D4C75B53-042A-41FB-8D1A-659BCE856BEA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EAE6D67D-77B0-47A8-801C-285C42C5B102}" type="presOf" srcId="{240375EE-82D1-45B7-809B-02ED99C1465A}" destId="{5F237691-E2D4-49C6-BB64-A4072ADF2A96}" srcOrd="0" destOrd="0" presId="urn:microsoft.com/office/officeart/2005/8/layout/matrix3"/>
    <dgm:cxn modelId="{4130BF1C-4BAC-4D70-B3AE-7388BCC18B0D}" type="presOf" srcId="{E06358E4-5D15-475D-BEFC-E11090D5BEE0}" destId="{E7B65D28-F8E7-4C7E-87FC-7CF7AC5116DB}" srcOrd="0" destOrd="0" presId="urn:microsoft.com/office/officeart/2005/8/layout/matrix3"/>
    <dgm:cxn modelId="{3C8815B5-8BCF-4546-A9B3-B1E199BF2EF8}" srcId="{D4C75B53-042A-41FB-8D1A-659BCE856BEA}" destId="{E06358E4-5D15-475D-BEFC-E11090D5BEE0}" srcOrd="0" destOrd="0" parTransId="{B21E60B6-4F54-4E50-9914-ACB581164626}" sibTransId="{3661C3A3-173F-4640-8C40-A0B72AB66031}"/>
    <dgm:cxn modelId="{A5866BDB-EB75-4BD5-B542-98C60540EEA6}" type="presOf" srcId="{3A949B88-CF4A-417E-826C-7BA98209115E}" destId="{4EBC3079-F589-456E-A726-7920BD5E305B}" srcOrd="0" destOrd="0" presId="urn:microsoft.com/office/officeart/2005/8/layout/matrix3"/>
    <dgm:cxn modelId="{7D1DCD53-B32B-4725-A1C6-8F2C6C73714E}" type="presOf" srcId="{3FA8050A-C517-47A5-875B-D45E6C1F08EC}" destId="{8A8542B7-8461-401F-8F95-08C3310CD1B2}" srcOrd="0" destOrd="0" presId="urn:microsoft.com/office/officeart/2005/8/layout/matrix3"/>
    <dgm:cxn modelId="{085A0B83-6F96-4E7B-BC2F-0F560B3A0E5F}" srcId="{D4C75B53-042A-41FB-8D1A-659BCE856BEA}" destId="{3A949B88-CF4A-417E-826C-7BA98209115E}" srcOrd="3" destOrd="0" parTransId="{58BF5F73-12A5-4602-9F3E-235D2D3E8A25}" sibTransId="{936C5EC8-00C2-424D-B466-9172995C60A2}"/>
    <dgm:cxn modelId="{07E7ADDD-1B5B-4F74-974C-EBD146BD4F39}" srcId="{D4C75B53-042A-41FB-8D1A-659BCE856BEA}" destId="{3FA8050A-C517-47A5-875B-D45E6C1F08EC}" srcOrd="2" destOrd="0" parTransId="{CDF97F04-736C-452F-9F24-A81CB68E4BFF}" sibTransId="{DFE40D39-1DAA-4161-8D63-5F3E9FB5A2C6}"/>
    <dgm:cxn modelId="{F30FA7AF-8569-4404-A455-ED0001075B35}" srcId="{D4C75B53-042A-41FB-8D1A-659BCE856BEA}" destId="{240375EE-82D1-45B7-809B-02ED99C1465A}" srcOrd="1" destOrd="0" parTransId="{F37A4C4A-B3C1-4067-9E66-DF9BA6E22B03}" sibTransId="{8A116839-0248-48F0-98D3-00C999DA379C}"/>
    <dgm:cxn modelId="{13D80460-5BA6-4D89-BC4D-BCA7536A9194}" type="presOf" srcId="{D4C75B53-042A-41FB-8D1A-659BCE856BEA}" destId="{A56518D8-0C8C-431B-87FD-7D8907FED69B}" srcOrd="0" destOrd="0" presId="urn:microsoft.com/office/officeart/2005/8/layout/matrix3"/>
    <dgm:cxn modelId="{FF18FB1F-2E23-4387-AFDA-8904BC7E05DF}" type="presParOf" srcId="{A56518D8-0C8C-431B-87FD-7D8907FED69B}" destId="{0FCBB993-AE78-4340-A045-059915D83BDD}" srcOrd="0" destOrd="0" presId="urn:microsoft.com/office/officeart/2005/8/layout/matrix3"/>
    <dgm:cxn modelId="{9348ABF4-D913-4ECC-944A-B08E4C8064D3}" type="presParOf" srcId="{A56518D8-0C8C-431B-87FD-7D8907FED69B}" destId="{E7B65D28-F8E7-4C7E-87FC-7CF7AC5116DB}" srcOrd="1" destOrd="0" presId="urn:microsoft.com/office/officeart/2005/8/layout/matrix3"/>
    <dgm:cxn modelId="{5A52D93A-67D1-4ABA-88D2-4E87701385A8}" type="presParOf" srcId="{A56518D8-0C8C-431B-87FD-7D8907FED69B}" destId="{5F237691-E2D4-49C6-BB64-A4072ADF2A96}" srcOrd="2" destOrd="0" presId="urn:microsoft.com/office/officeart/2005/8/layout/matrix3"/>
    <dgm:cxn modelId="{A20CE6AF-898C-45B6-B03F-103C57B57117}" type="presParOf" srcId="{A56518D8-0C8C-431B-87FD-7D8907FED69B}" destId="{8A8542B7-8461-401F-8F95-08C3310CD1B2}" srcOrd="3" destOrd="0" presId="urn:microsoft.com/office/officeart/2005/8/layout/matrix3"/>
    <dgm:cxn modelId="{A21FD5FD-D3B3-444F-82AA-ED4E8E7C1004}" type="presParOf" srcId="{A56518D8-0C8C-431B-87FD-7D8907FED69B}" destId="{4EBC3079-F589-456E-A726-7920BD5E305B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EECC98-7869-4630-B717-DB04F55A35F1}">
      <dsp:nvSpPr>
        <dsp:cNvPr id="0" name=""/>
        <dsp:cNvSpPr/>
      </dsp:nvSpPr>
      <dsp:spPr>
        <a:xfrm>
          <a:off x="3467" y="31781"/>
          <a:ext cx="3380826" cy="76832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100" b="1" i="0" kern="1200" baseline="0" dirty="0"/>
            <a:t>Regresar a lo básico y mejorarlo</a:t>
          </a:r>
          <a:endParaRPr lang="es-MX" sz="2100" kern="1200" dirty="0"/>
        </a:p>
      </dsp:txBody>
      <dsp:txXfrm>
        <a:off x="3467" y="31781"/>
        <a:ext cx="3380826" cy="768322"/>
      </dsp:txXfrm>
    </dsp:sp>
    <dsp:sp modelId="{CC3EF8F6-9606-40CA-BE00-D440D1200495}">
      <dsp:nvSpPr>
        <dsp:cNvPr id="0" name=""/>
        <dsp:cNvSpPr/>
      </dsp:nvSpPr>
      <dsp:spPr>
        <a:xfrm>
          <a:off x="3467" y="800104"/>
          <a:ext cx="3380826" cy="253638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2100" b="0" i="0" kern="1200" baseline="0" dirty="0">
              <a:solidFill>
                <a:schemeClr val="accent1">
                  <a:lumMod val="50000"/>
                </a:schemeClr>
              </a:solidFill>
            </a:rPr>
            <a:t>Marco </a:t>
          </a:r>
          <a:r>
            <a:rPr lang="es-MX" sz="2100" b="0" i="0" kern="1200" baseline="0" dirty="0" err="1">
              <a:solidFill>
                <a:schemeClr val="accent1">
                  <a:lumMod val="50000"/>
                </a:schemeClr>
              </a:solidFill>
            </a:rPr>
            <a:t>geoestadístico</a:t>
          </a:r>
          <a:endParaRPr lang="es-ES" sz="2100" b="0" kern="1200" dirty="0">
            <a:solidFill>
              <a:schemeClr val="accent1">
                <a:lumMod val="50000"/>
              </a:schemeClr>
            </a:solidFill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2100" b="0" kern="1200" dirty="0">
              <a:solidFill>
                <a:schemeClr val="accent1">
                  <a:lumMod val="50000"/>
                </a:schemeClr>
              </a:solidFill>
            </a:rPr>
            <a:t>Cartografía topográfica</a:t>
          </a:r>
          <a:endParaRPr lang="es-ES" sz="2100" b="0" kern="1200" dirty="0">
            <a:solidFill>
              <a:schemeClr val="accent1">
                <a:lumMod val="50000"/>
              </a:schemeClr>
            </a:solidFill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2100" b="0" kern="1200" dirty="0">
              <a:solidFill>
                <a:schemeClr val="accent1">
                  <a:lumMod val="50000"/>
                </a:schemeClr>
              </a:solidFill>
            </a:rPr>
            <a:t>Marco geodésico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2100" b="0" kern="1200" dirty="0">
              <a:solidFill>
                <a:schemeClr val="accent1">
                  <a:lumMod val="50000"/>
                </a:schemeClr>
              </a:solidFill>
            </a:rPr>
            <a:t>Fotogrametría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2100" b="0" kern="1200" dirty="0">
              <a:solidFill>
                <a:schemeClr val="accent1">
                  <a:lumMod val="50000"/>
                </a:schemeClr>
              </a:solidFill>
            </a:rPr>
            <a:t>Vegetación y Uso de Suelo, entre otros proyectos</a:t>
          </a:r>
        </a:p>
      </dsp:txBody>
      <dsp:txXfrm>
        <a:off x="3467" y="800104"/>
        <a:ext cx="3380826" cy="2536380"/>
      </dsp:txXfrm>
    </dsp:sp>
    <dsp:sp modelId="{FC406892-A769-461E-A443-F048A26C6209}">
      <dsp:nvSpPr>
        <dsp:cNvPr id="0" name=""/>
        <dsp:cNvSpPr/>
      </dsp:nvSpPr>
      <dsp:spPr>
        <a:xfrm>
          <a:off x="3857609" y="31781"/>
          <a:ext cx="3380826" cy="76832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100" b="1" i="0" kern="1200" baseline="0"/>
            <a:t>Mejorar el impacto y credibilidad</a:t>
          </a:r>
          <a:endParaRPr lang="es-MX" sz="2100" kern="1200"/>
        </a:p>
      </dsp:txBody>
      <dsp:txXfrm>
        <a:off x="3857609" y="31781"/>
        <a:ext cx="3380826" cy="768322"/>
      </dsp:txXfrm>
    </dsp:sp>
    <dsp:sp modelId="{B371D1CF-1315-4CFB-AD55-850958131B18}">
      <dsp:nvSpPr>
        <dsp:cNvPr id="0" name=""/>
        <dsp:cNvSpPr/>
      </dsp:nvSpPr>
      <dsp:spPr>
        <a:xfrm>
          <a:off x="3857609" y="800104"/>
          <a:ext cx="3380826" cy="253638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2100" b="0" i="0" kern="1200" baseline="0" dirty="0">
              <a:solidFill>
                <a:schemeClr val="accent1">
                  <a:lumMod val="50000"/>
                </a:schemeClr>
              </a:solidFill>
            </a:rPr>
            <a:t>Ante la sociedad </a:t>
          </a:r>
          <a:r>
            <a:rPr lang="es-ES" sz="2100" b="0" kern="1200" dirty="0">
              <a:solidFill>
                <a:schemeClr val="accent1">
                  <a:lumMod val="50000"/>
                </a:schemeClr>
              </a:solidFill>
            </a:rPr>
            <a:t>mexicana y a nivel internacional</a:t>
          </a:r>
        </a:p>
      </dsp:txBody>
      <dsp:txXfrm>
        <a:off x="3857609" y="800104"/>
        <a:ext cx="3380826" cy="2536380"/>
      </dsp:txXfrm>
    </dsp:sp>
    <dsp:sp modelId="{4F435AF4-8D84-4BEA-AD0B-7C63983C7D7B}">
      <dsp:nvSpPr>
        <dsp:cNvPr id="0" name=""/>
        <dsp:cNvSpPr/>
      </dsp:nvSpPr>
      <dsp:spPr>
        <a:xfrm>
          <a:off x="7711751" y="31781"/>
          <a:ext cx="3380826" cy="76832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100" b="1" i="0" kern="1200" baseline="0" dirty="0"/>
            <a:t>Construir el futuro</a:t>
          </a:r>
          <a:endParaRPr lang="es-MX" sz="2100" kern="1200" dirty="0"/>
        </a:p>
      </dsp:txBody>
      <dsp:txXfrm>
        <a:off x="7711751" y="31781"/>
        <a:ext cx="3380826" cy="768322"/>
      </dsp:txXfrm>
    </dsp:sp>
    <dsp:sp modelId="{11C04398-8899-4FA0-A389-64DB59E8BB80}">
      <dsp:nvSpPr>
        <dsp:cNvPr id="0" name=""/>
        <dsp:cNvSpPr/>
      </dsp:nvSpPr>
      <dsp:spPr>
        <a:xfrm>
          <a:off x="7711751" y="800104"/>
          <a:ext cx="3380826" cy="253638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2100" b="0" i="0" kern="1200" baseline="0" dirty="0">
              <a:solidFill>
                <a:schemeClr val="accent1">
                  <a:lumMod val="50000"/>
                </a:schemeClr>
              </a:solidFill>
            </a:rPr>
            <a:t>Fortalecimiento</a:t>
          </a:r>
          <a:endParaRPr lang="es-ES" sz="2100" b="0" kern="1200" dirty="0">
            <a:solidFill>
              <a:schemeClr val="accent1">
                <a:lumMod val="50000"/>
              </a:schemeClr>
            </a:solidFill>
          </a:endParaRPr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2100" b="0" kern="1200" dirty="0">
            <a:solidFill>
              <a:schemeClr val="accent1">
                <a:lumMod val="50000"/>
              </a:schemeClr>
            </a:solidFill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2100" b="0" kern="1200" dirty="0">
              <a:solidFill>
                <a:schemeClr val="accent1">
                  <a:lumMod val="50000"/>
                </a:schemeClr>
              </a:solidFill>
            </a:rPr>
            <a:t>Gestión del cambio</a:t>
          </a:r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2100" kern="1200" dirty="0"/>
        </a:p>
      </dsp:txBody>
      <dsp:txXfrm>
        <a:off x="7711751" y="800104"/>
        <a:ext cx="3380826" cy="25363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FE04B0-87F3-4EE1-A86F-1CE4EFD090A1}">
      <dsp:nvSpPr>
        <dsp:cNvPr id="0" name=""/>
        <dsp:cNvSpPr/>
      </dsp:nvSpPr>
      <dsp:spPr>
        <a:xfrm>
          <a:off x="-5322342" y="-815084"/>
          <a:ext cx="6337635" cy="6337635"/>
        </a:xfrm>
        <a:prstGeom prst="blockArc">
          <a:avLst>
            <a:gd name="adj1" fmla="val 18900000"/>
            <a:gd name="adj2" fmla="val 2700000"/>
            <a:gd name="adj3" fmla="val 341"/>
          </a:avLst>
        </a:pr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37C0FB-CA5B-4A1B-8582-7CDA280F9E8C}">
      <dsp:nvSpPr>
        <dsp:cNvPr id="0" name=""/>
        <dsp:cNvSpPr/>
      </dsp:nvSpPr>
      <dsp:spPr>
        <a:xfrm>
          <a:off x="443998" y="294122"/>
          <a:ext cx="9325141" cy="58862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7218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b="1" kern="1200" dirty="0">
              <a:solidFill>
                <a:schemeClr val="tx2"/>
              </a:solidFill>
            </a:rPr>
            <a:t>Norma de Aseguramiento de Calidad, 2014</a:t>
          </a:r>
        </a:p>
      </dsp:txBody>
      <dsp:txXfrm>
        <a:off x="443998" y="294122"/>
        <a:ext cx="9325141" cy="588621"/>
      </dsp:txXfrm>
    </dsp:sp>
    <dsp:sp modelId="{43D78831-3905-490B-AF54-4AC93D16E250}">
      <dsp:nvSpPr>
        <dsp:cNvPr id="0" name=""/>
        <dsp:cNvSpPr/>
      </dsp:nvSpPr>
      <dsp:spPr>
        <a:xfrm>
          <a:off x="76109" y="238777"/>
          <a:ext cx="735777" cy="735777"/>
        </a:xfrm>
        <a:prstGeom prst="ellipse">
          <a:avLst/>
        </a:prstGeom>
        <a:solidFill>
          <a:srgbClr val="6699FF"/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3F09B8-6F28-48EC-A1CF-B17658F51A1A}">
      <dsp:nvSpPr>
        <dsp:cNvPr id="0" name=""/>
        <dsp:cNvSpPr/>
      </dsp:nvSpPr>
      <dsp:spPr>
        <a:xfrm>
          <a:off x="865787" y="1176772"/>
          <a:ext cx="8903352" cy="58862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7218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b="1" kern="1200" dirty="0">
              <a:solidFill>
                <a:schemeClr val="tx2"/>
              </a:solidFill>
            </a:rPr>
            <a:t>Política de calidad,  2014</a:t>
          </a:r>
        </a:p>
      </dsp:txBody>
      <dsp:txXfrm>
        <a:off x="865787" y="1176772"/>
        <a:ext cx="8903352" cy="588621"/>
      </dsp:txXfrm>
    </dsp:sp>
    <dsp:sp modelId="{AE7F6DE0-759E-472F-A084-F48DDBE97DE5}">
      <dsp:nvSpPr>
        <dsp:cNvPr id="0" name=""/>
        <dsp:cNvSpPr/>
      </dsp:nvSpPr>
      <dsp:spPr>
        <a:xfrm>
          <a:off x="497898" y="1103194"/>
          <a:ext cx="735777" cy="735777"/>
        </a:xfrm>
        <a:prstGeom prst="ellipse">
          <a:avLst/>
        </a:prstGeom>
        <a:solidFill>
          <a:srgbClr val="7DE9CF"/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7B5B20-6824-49DC-A9F8-41DF1137BFD8}">
      <dsp:nvSpPr>
        <dsp:cNvPr id="0" name=""/>
        <dsp:cNvSpPr/>
      </dsp:nvSpPr>
      <dsp:spPr>
        <a:xfrm>
          <a:off x="995242" y="2059422"/>
          <a:ext cx="8773896" cy="58862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7218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b="1" kern="1200" dirty="0">
              <a:solidFill>
                <a:schemeClr val="tx2"/>
              </a:solidFill>
            </a:rPr>
            <a:t>Marco conceptual para el aseguramiento de la calidad estadística y geográfica del INEGI, junio 2015</a:t>
          </a:r>
        </a:p>
      </dsp:txBody>
      <dsp:txXfrm>
        <a:off x="995242" y="2059422"/>
        <a:ext cx="8773896" cy="588621"/>
      </dsp:txXfrm>
    </dsp:sp>
    <dsp:sp modelId="{B3C11DB4-3DBA-4D80-A409-28D5594B0A98}">
      <dsp:nvSpPr>
        <dsp:cNvPr id="0" name=""/>
        <dsp:cNvSpPr/>
      </dsp:nvSpPr>
      <dsp:spPr>
        <a:xfrm>
          <a:off x="627354" y="1985844"/>
          <a:ext cx="735777" cy="735777"/>
        </a:xfrm>
        <a:prstGeom prst="ellipse">
          <a:avLst/>
        </a:prstGeom>
        <a:solidFill>
          <a:srgbClr val="92D050"/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4CFF73-3921-43D7-B6CA-00B2D0B45678}">
      <dsp:nvSpPr>
        <dsp:cNvPr id="0" name=""/>
        <dsp:cNvSpPr/>
      </dsp:nvSpPr>
      <dsp:spPr>
        <a:xfrm>
          <a:off x="865787" y="2942072"/>
          <a:ext cx="8903352" cy="58862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7218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b="1" kern="1200" dirty="0">
              <a:solidFill>
                <a:schemeClr val="tx2"/>
              </a:solidFill>
            </a:rPr>
            <a:t>Comité de Aseguramiento de Calidad, 2015</a:t>
          </a:r>
        </a:p>
      </dsp:txBody>
      <dsp:txXfrm>
        <a:off x="865787" y="2942072"/>
        <a:ext cx="8903352" cy="588621"/>
      </dsp:txXfrm>
    </dsp:sp>
    <dsp:sp modelId="{88FA2D18-6E0F-4AB4-ADD7-29AAED90B6B0}">
      <dsp:nvSpPr>
        <dsp:cNvPr id="0" name=""/>
        <dsp:cNvSpPr/>
      </dsp:nvSpPr>
      <dsp:spPr>
        <a:xfrm>
          <a:off x="497898" y="2868495"/>
          <a:ext cx="735777" cy="735777"/>
        </a:xfrm>
        <a:prstGeom prst="ellipse">
          <a:avLst/>
        </a:prstGeom>
        <a:solidFill>
          <a:srgbClr val="66CCFF"/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53BCDE-83F3-4A3A-945B-837BB05FCCF1}">
      <dsp:nvSpPr>
        <dsp:cNvPr id="0" name=""/>
        <dsp:cNvSpPr/>
      </dsp:nvSpPr>
      <dsp:spPr>
        <a:xfrm>
          <a:off x="509347" y="3824722"/>
          <a:ext cx="9325141" cy="58862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7218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b="1" kern="1200" dirty="0">
              <a:solidFill>
                <a:schemeClr val="tx2"/>
              </a:solidFill>
            </a:rPr>
            <a:t>Norma Técnica del Proceso de Producción de Información Estadística y Geográfica del INEGI (NTPPIEG-MPEG), 2018</a:t>
          </a:r>
        </a:p>
      </dsp:txBody>
      <dsp:txXfrm>
        <a:off x="509347" y="3824722"/>
        <a:ext cx="9325141" cy="588621"/>
      </dsp:txXfrm>
    </dsp:sp>
    <dsp:sp modelId="{37F99F19-9A2A-4E57-9C05-0F9D3240F679}">
      <dsp:nvSpPr>
        <dsp:cNvPr id="0" name=""/>
        <dsp:cNvSpPr/>
      </dsp:nvSpPr>
      <dsp:spPr>
        <a:xfrm>
          <a:off x="144434" y="3823604"/>
          <a:ext cx="735777" cy="735777"/>
        </a:xfrm>
        <a:prstGeom prst="ellipse">
          <a:avLst/>
        </a:prstGeom>
        <a:solidFill>
          <a:srgbClr val="0066FF"/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CBB993-AE78-4340-A045-059915D83BDD}">
      <dsp:nvSpPr>
        <dsp:cNvPr id="0" name=""/>
        <dsp:cNvSpPr/>
      </dsp:nvSpPr>
      <dsp:spPr>
        <a:xfrm>
          <a:off x="120894" y="0"/>
          <a:ext cx="2658259" cy="2658259"/>
        </a:xfrm>
        <a:prstGeom prst="diamond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B65D28-F8E7-4C7E-87FC-7CF7AC5116DB}">
      <dsp:nvSpPr>
        <dsp:cNvPr id="0" name=""/>
        <dsp:cNvSpPr/>
      </dsp:nvSpPr>
      <dsp:spPr>
        <a:xfrm>
          <a:off x="373429" y="252534"/>
          <a:ext cx="1036721" cy="1036721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900" b="1" kern="1200" dirty="0">
              <a:latin typeface="Arial" panose="020B0604020202020204" pitchFamily="34" charset="0"/>
              <a:cs typeface="Arial" panose="020B0604020202020204" pitchFamily="34" charset="0"/>
            </a:rPr>
            <a:t>Fortalezas</a:t>
          </a:r>
        </a:p>
      </dsp:txBody>
      <dsp:txXfrm>
        <a:off x="424038" y="303143"/>
        <a:ext cx="935503" cy="935503"/>
      </dsp:txXfrm>
    </dsp:sp>
    <dsp:sp modelId="{5F237691-E2D4-49C6-BB64-A4072ADF2A96}">
      <dsp:nvSpPr>
        <dsp:cNvPr id="0" name=""/>
        <dsp:cNvSpPr/>
      </dsp:nvSpPr>
      <dsp:spPr>
        <a:xfrm>
          <a:off x="1489898" y="252534"/>
          <a:ext cx="1036721" cy="1036721"/>
        </a:xfrm>
        <a:prstGeom prst="roundRect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900" b="1" kern="1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Amenazas</a:t>
          </a:r>
        </a:p>
      </dsp:txBody>
      <dsp:txXfrm>
        <a:off x="1540507" y="303143"/>
        <a:ext cx="935503" cy="935503"/>
      </dsp:txXfrm>
    </dsp:sp>
    <dsp:sp modelId="{8A8542B7-8461-401F-8F95-08C3310CD1B2}">
      <dsp:nvSpPr>
        <dsp:cNvPr id="0" name=""/>
        <dsp:cNvSpPr/>
      </dsp:nvSpPr>
      <dsp:spPr>
        <a:xfrm>
          <a:off x="373429" y="1369003"/>
          <a:ext cx="1036721" cy="1036721"/>
        </a:xfrm>
        <a:prstGeom prst="roundRect">
          <a:avLst/>
        </a:prstGeom>
        <a:solidFill>
          <a:srgbClr val="FF996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900" b="1" kern="1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Debilidades</a:t>
          </a:r>
        </a:p>
      </dsp:txBody>
      <dsp:txXfrm>
        <a:off x="424038" y="1419612"/>
        <a:ext cx="935503" cy="935503"/>
      </dsp:txXfrm>
    </dsp:sp>
    <dsp:sp modelId="{4EBC3079-F589-456E-A726-7920BD5E305B}">
      <dsp:nvSpPr>
        <dsp:cNvPr id="0" name=""/>
        <dsp:cNvSpPr/>
      </dsp:nvSpPr>
      <dsp:spPr>
        <a:xfrm>
          <a:off x="1489898" y="1369003"/>
          <a:ext cx="1036721" cy="1036721"/>
        </a:xfrm>
        <a:prstGeom prst="roundRect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900" b="1" kern="1200" dirty="0">
              <a:latin typeface="Arial" panose="020B0604020202020204" pitchFamily="34" charset="0"/>
              <a:cs typeface="Arial" panose="020B0604020202020204" pitchFamily="34" charset="0"/>
            </a:rPr>
            <a:t>Oportunidades</a:t>
          </a:r>
        </a:p>
      </dsp:txBody>
      <dsp:txXfrm>
        <a:off x="1540507" y="1419612"/>
        <a:ext cx="935503" cy="9355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image" Target="../media/image8.emf"/><Relationship Id="rId4" Type="http://schemas.openxmlformats.org/officeDocument/2006/relationships/image" Target="../media/image1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69B105-0C39-4691-A17C-6BF844C77122}" type="datetimeFigureOut">
              <a:rPr lang="es-MX" smtClean="0"/>
              <a:pPr/>
              <a:t>26/11/2019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F91EFF-FA90-47DD-8861-6A1B475E37E8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86080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C23F7C-C6D9-43A9-93A2-7740FAD630C2}" type="datetimeFigureOut">
              <a:rPr lang="es-MX" smtClean="0"/>
              <a:pPr/>
              <a:t>26/11/2019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10C9A7-1CB4-47DE-959A-4070DC0C56B0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833024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AD6FFA7-5544-49A4-8F4A-A1D455FE81E1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80001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10C9A7-1CB4-47DE-959A-4070DC0C56B0}" type="slidenum">
              <a:rPr lang="es-MX" smtClean="0"/>
              <a:pPr/>
              <a:t>12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800067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10C9A7-1CB4-47DE-959A-4070DC0C56B0}" type="slidenum">
              <a:rPr lang="es-MX" smtClean="0"/>
              <a:pPr/>
              <a:t>18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922309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AEE35-0102-43D7-90E4-BF900BD90586}" type="datetimeFigureOut">
              <a:rPr lang="es-MX" smtClean="0"/>
              <a:pPr/>
              <a:t>26/11/2019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C74A0-3941-4CF3-BA05-04FF141DF987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71210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AEE35-0102-43D7-90E4-BF900BD90586}" type="datetimeFigureOut">
              <a:rPr lang="es-MX" smtClean="0"/>
              <a:pPr/>
              <a:t>26/11/2019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C74A0-3941-4CF3-BA05-04FF141DF987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37456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AEE35-0102-43D7-90E4-BF900BD90586}" type="datetimeFigureOut">
              <a:rPr lang="es-MX" smtClean="0"/>
              <a:pPr/>
              <a:t>26/11/2019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C74A0-3941-4CF3-BA05-04FF141DF987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807701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Indice"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4599409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ub Portada">
    <p:bg>
      <p:bgPr>
        <a:solidFill>
          <a:srgbClr val="0832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6285"/>
          </a:xfrm>
          <a:prstGeom prst="rect">
            <a:avLst/>
          </a:prstGeom>
        </p:spPr>
      </p:pic>
      <p:sp>
        <p:nvSpPr>
          <p:cNvPr id="35" name="Title Text"/>
          <p:cNvSpPr txBox="1">
            <a:spLocks noGrp="1"/>
          </p:cNvSpPr>
          <p:nvPr>
            <p:ph type="title"/>
          </p:nvPr>
        </p:nvSpPr>
        <p:spPr>
          <a:xfrm>
            <a:off x="5824570" y="2548467"/>
            <a:ext cx="6183280" cy="1143001"/>
          </a:xfrm>
          <a:prstGeom prst="rect">
            <a:avLst/>
          </a:prstGeom>
        </p:spPr>
        <p:txBody>
          <a:bodyPr/>
          <a:lstStyle>
            <a:lvl1pPr algn="l">
              <a:defRPr sz="6700">
                <a:solidFill>
                  <a:srgbClr val="FFFFFF"/>
                </a:solidFill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r>
              <a:rPr lang="es-ES_tradnl"/>
              <a:t>Clic para editar título</a:t>
            </a:r>
            <a:endParaRPr dirty="0"/>
          </a:p>
        </p:txBody>
      </p:sp>
      <p:sp>
        <p:nvSpPr>
          <p:cNvPr id="36" name="Rectangle"/>
          <p:cNvSpPr/>
          <p:nvPr/>
        </p:nvSpPr>
        <p:spPr>
          <a:xfrm>
            <a:off x="5524500" y="2740637"/>
            <a:ext cx="37439" cy="83486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sp>
        <p:nvSpPr>
          <p:cNvPr id="3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979516" y="6540500"/>
            <a:ext cx="226619" cy="23053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93424982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Bullet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Title Text"/>
          <p:cNvSpPr txBox="1">
            <a:spLocks noGrp="1"/>
          </p:cNvSpPr>
          <p:nvPr>
            <p:ph type="title"/>
          </p:nvPr>
        </p:nvSpPr>
        <p:spPr>
          <a:xfrm>
            <a:off x="844550" y="177800"/>
            <a:ext cx="105029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F58"/>
                </a:solidFill>
              </a:defRPr>
            </a:lvl1pPr>
          </a:lstStyle>
          <a:p>
            <a:r>
              <a:rPr lang="es-ES_tradnl"/>
              <a:t>Clic para editar título</a:t>
            </a:r>
            <a:endParaRPr/>
          </a:p>
        </p:txBody>
      </p:sp>
      <p:sp>
        <p:nvSpPr>
          <p:cNvPr id="107" name="Body Level One…"/>
          <p:cNvSpPr txBox="1">
            <a:spLocks noGrp="1"/>
          </p:cNvSpPr>
          <p:nvPr>
            <p:ph type="body" idx="1"/>
          </p:nvPr>
        </p:nvSpPr>
        <p:spPr>
          <a:xfrm>
            <a:off x="844550" y="1574800"/>
            <a:ext cx="10502900" cy="4648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dirty="0"/>
          </a:p>
        </p:txBody>
      </p:sp>
      <p:pic>
        <p:nvPicPr>
          <p:cNvPr id="108" name="INEGI2018-Plantilla_Pleca Logo.png" descr="INEGI2018-Plantilla_Pleca 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50" y="5834991"/>
            <a:ext cx="12204701" cy="1037400"/>
          </a:xfrm>
          <a:prstGeom prst="rect">
            <a:avLst/>
          </a:prstGeom>
          <a:ln w="12700">
            <a:miter lim="400000"/>
          </a:ln>
        </p:spPr>
      </p:pic>
      <p:sp>
        <p:nvSpPr>
          <p:cNvPr id="10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979516" y="6540500"/>
            <a:ext cx="226619" cy="23053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45089062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73A7FF-B337-4C2A-B2BB-F1B4DADB23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3677EC9-AC3F-46FD-AEC1-4F961D597A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0429214-7655-4021-B938-4328F47BBD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9E25A-23D0-4BC2-A738-7E89CCE57EF7}" type="datetimeFigureOut">
              <a:rPr lang="es-MX" smtClean="0"/>
              <a:t>26/11/2019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33B1C9C-E034-4C0C-B778-4D10C1192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04CC5F2-C08B-40B7-99FF-3A0F8D256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2D001-18D6-4919-A4B3-EAD1E278CB5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826787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464A341-7B5A-496B-B50A-BB32F5177D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505593F-2AC2-4A87-A41C-7D7D0CB31E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F33E7A9-69DC-46DE-B403-07FE879949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9E25A-23D0-4BC2-A738-7E89CCE57EF7}" type="datetimeFigureOut">
              <a:rPr lang="es-MX" smtClean="0"/>
              <a:t>26/11/2019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2B70D01-4A04-427B-8883-0DC722E61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89B8A3B-2F4D-4949-A89B-FA39ECED7A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2D001-18D6-4919-A4B3-EAD1E278CB5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608273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843C4F1-7D6D-44EF-B709-AB4C3739DE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44ABC64-8044-44C5-A9DF-2FCC2F8D2F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B3FC486-55B8-4C4F-95A7-17B71EF104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9E25A-23D0-4BC2-A738-7E89CCE57EF7}" type="datetimeFigureOut">
              <a:rPr lang="es-MX" smtClean="0"/>
              <a:t>26/11/2019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9FFE095-07FA-4EA4-BC1B-E77D151DC3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6C49244-9DA5-4AAB-A65C-8ADE00559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2D001-18D6-4919-A4B3-EAD1E278CB5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694241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1B3EE9-C809-4229-9CF3-5E1D9CEDCB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A99754D-1817-4F93-A6C3-2D9F240FDA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F8B77E7-E67B-4FB2-BF5E-5F91A55CB8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8876E57-DB46-4F38-85A7-6044F3C340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9E25A-23D0-4BC2-A738-7E89CCE57EF7}" type="datetimeFigureOut">
              <a:rPr lang="es-MX" smtClean="0"/>
              <a:t>26/11/2019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BD87E6B-D58D-405E-BC7E-CEEFCAF7D6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633BBAD-463F-4AFE-A59D-066BC6369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2D001-18D6-4919-A4B3-EAD1E278CB5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216084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F39D560-4F9E-4208-AD39-8FD4A6DA06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49E4B4A-65D7-4A25-AE9D-66289F6F93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EC676AC-8C37-4A5B-8881-A93747BC3D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D93805A1-B232-40B4-B171-8CC200E859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D08044BD-5EFB-44DE-A7A3-CDE5E7A595B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5B6716C-C438-400B-A2D8-8126549792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9E25A-23D0-4BC2-A738-7E89CCE57EF7}" type="datetimeFigureOut">
              <a:rPr lang="es-MX" smtClean="0"/>
              <a:t>26/11/2019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EE1F20B3-4C40-4BF9-81EA-77F380EB3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3AC7ACD7-ED92-454F-8833-FCAD3CF65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2D001-18D6-4919-A4B3-EAD1E278CB5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20427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AEE35-0102-43D7-90E4-BF900BD90586}" type="datetimeFigureOut">
              <a:rPr lang="es-MX" smtClean="0"/>
              <a:pPr/>
              <a:t>26/11/2019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C74A0-3941-4CF3-BA05-04FF141DF987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808980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18A250-AFFB-496C-A07E-2AB38812C5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7106492-2B28-411B-B607-119687043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9E25A-23D0-4BC2-A738-7E89CCE57EF7}" type="datetimeFigureOut">
              <a:rPr lang="es-MX" smtClean="0"/>
              <a:t>26/11/2019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B5FD028-C439-429F-80E8-BB0FBFDB3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44A0C3D-7D47-4F18-9D05-B688154080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2D001-18D6-4919-A4B3-EAD1E278CB5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90314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A67B0B4F-FB69-4DB7-BB46-AAC50ECDCA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9E25A-23D0-4BC2-A738-7E89CCE57EF7}" type="datetimeFigureOut">
              <a:rPr lang="es-MX" smtClean="0"/>
              <a:t>26/11/2019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778494BD-630F-4AEB-8BA5-97DC1901BD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FA79F6B-FAE1-4B73-B10F-C5BE47A73A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2D001-18D6-4919-A4B3-EAD1E278CB5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986527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6D6DE0-A384-47EB-B088-13CD5AA04D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A906B32-2C4C-4A28-9263-DA6CE78065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D87CC86-FD68-4AC5-BF88-5E004E5735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046332E-6CD4-4A1F-A00D-0C4C0B115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9E25A-23D0-4BC2-A738-7E89CCE57EF7}" type="datetimeFigureOut">
              <a:rPr lang="es-MX" smtClean="0"/>
              <a:t>26/11/2019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3A1C3FE-87BA-4822-9911-F0A3E310E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999CD1D-3C0A-4F6C-9DC6-1AD94CDC0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2D001-18D6-4919-A4B3-EAD1E278CB5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738370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1950A9-02FC-4F81-940E-1548B6FF4D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F7F5041-3230-4F04-92CE-8FE5CFD07A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77A9048-DFA3-469A-A64C-83B032655A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52327E9-1685-45BC-A744-9F4A8EE98A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9E25A-23D0-4BC2-A738-7E89CCE57EF7}" type="datetimeFigureOut">
              <a:rPr lang="es-MX" smtClean="0"/>
              <a:t>26/11/2019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F58717E-9EB0-432C-B8A0-21A554B0B7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08885A0-3B97-4B42-B663-73D6545A9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2D001-18D6-4919-A4B3-EAD1E278CB5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874390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1A7476-08D9-495A-B6C9-8DA5B1EF24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E19293F-C820-437A-887B-6A109A6F3A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9F03A6C-99B3-410D-BBED-41B751F8F6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9E25A-23D0-4BC2-A738-7E89CCE57EF7}" type="datetimeFigureOut">
              <a:rPr lang="es-MX" smtClean="0"/>
              <a:t>26/11/2019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4924E51-07B5-48F3-BCD5-91F12BA7F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175F30E-E732-4BA4-9EA1-69FD941FA9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2D001-18D6-4919-A4B3-EAD1E278CB5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561270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DAFE84E-C154-487C-8740-54A8A0C145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8DAEB67-EB45-4C8E-8272-A4BD0BCBFB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F55D8B2-E424-4453-81D8-6BC42AA25E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9E25A-23D0-4BC2-A738-7E89CCE57EF7}" type="datetimeFigureOut">
              <a:rPr lang="es-MX" smtClean="0"/>
              <a:t>26/11/2019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FCC9E3A-275D-4F0A-867A-48CE258D6F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91838A6-4584-4F54-B94A-7A497496B6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2D001-18D6-4919-A4B3-EAD1E278CB5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6458806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Bullet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Title Text"/>
          <p:cNvSpPr txBox="1">
            <a:spLocks noGrp="1"/>
          </p:cNvSpPr>
          <p:nvPr>
            <p:ph type="title"/>
          </p:nvPr>
        </p:nvSpPr>
        <p:spPr>
          <a:xfrm>
            <a:off x="844550" y="177800"/>
            <a:ext cx="105029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F58"/>
                </a:solidFill>
              </a:defRPr>
            </a:lvl1pPr>
          </a:lstStyle>
          <a:p>
            <a:r>
              <a:rPr lang="es-ES_tradnl"/>
              <a:t>Clic para editar título</a:t>
            </a:r>
            <a:endParaRPr/>
          </a:p>
        </p:txBody>
      </p:sp>
      <p:sp>
        <p:nvSpPr>
          <p:cNvPr id="107" name="Body Level One…"/>
          <p:cNvSpPr txBox="1">
            <a:spLocks noGrp="1"/>
          </p:cNvSpPr>
          <p:nvPr>
            <p:ph type="body" idx="1"/>
          </p:nvPr>
        </p:nvSpPr>
        <p:spPr>
          <a:xfrm>
            <a:off x="844550" y="1574800"/>
            <a:ext cx="10502900" cy="4648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dirty="0"/>
          </a:p>
        </p:txBody>
      </p:sp>
      <p:pic>
        <p:nvPicPr>
          <p:cNvPr id="108" name="INEGI2018-Plantilla_Pleca Logo.png" descr="INEGI2018-Plantilla_Pleca 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50" y="5834991"/>
            <a:ext cx="12204701" cy="1037400"/>
          </a:xfrm>
          <a:prstGeom prst="rect">
            <a:avLst/>
          </a:prstGeom>
          <a:ln w="12700">
            <a:miter lim="400000"/>
          </a:ln>
        </p:spPr>
      </p:pic>
      <p:sp>
        <p:nvSpPr>
          <p:cNvPr id="10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979516" y="6540500"/>
            <a:ext cx="226619" cy="23053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45199483"/>
      </p:ext>
    </p:extLst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ortada">
    <p:bg>
      <p:bgPr>
        <a:solidFill>
          <a:srgbClr val="0832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9BF0C938-9935-4A1D-854F-6DF03BC7F1F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5" y="0"/>
            <a:ext cx="12192000" cy="6845299"/>
          </a:xfrm>
          <a:prstGeom prst="rect">
            <a:avLst/>
          </a:prstGeom>
        </p:spPr>
      </p:pic>
      <p:sp>
        <p:nvSpPr>
          <p:cNvPr id="26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6430318" y="2707493"/>
            <a:ext cx="4921189" cy="1143001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8850" b="1" i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s-ES" dirty="0"/>
              <a:t>Título</a:t>
            </a:r>
            <a:endParaRPr dirty="0"/>
          </a:p>
        </p:txBody>
      </p:sp>
      <p:sp>
        <p:nvSpPr>
          <p:cNvPr id="8" name="Rectangle"/>
          <p:cNvSpPr/>
          <p:nvPr userDrawn="1"/>
        </p:nvSpPr>
        <p:spPr>
          <a:xfrm>
            <a:off x="6092825" y="3011570"/>
            <a:ext cx="37439" cy="83486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</p:spTree>
    <p:extLst>
      <p:ext uri="{BB962C8B-B14F-4D97-AF65-F5344CB8AC3E}">
        <p14:creationId xmlns:p14="http://schemas.microsoft.com/office/powerpoint/2010/main" val="1114647743"/>
      </p:ext>
    </p:extLst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F713DB-E650-462F-B718-AC42C351B5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41685E2-73F1-4CB3-8A04-2E9D934746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9E25A-23D0-4BC2-A738-7E89CCE57EF7}" type="datetimeFigureOut">
              <a:rPr lang="es-MX" smtClean="0"/>
              <a:t>26/11/2019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58086EE-F35C-446F-95EF-8C9D3996C6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D6EFBA6-AC33-4FC1-93AF-41C20CC54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2D001-18D6-4919-A4B3-EAD1E278CB52}" type="slidenum">
              <a:rPr lang="es-MX" smtClean="0"/>
              <a:t>‹Nº›</a:t>
            </a:fld>
            <a:endParaRPr lang="es-MX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985E260C-FDAC-4B7C-9FAD-B866FC9D34A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9" y="0"/>
            <a:ext cx="121950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6718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FIN">
    <p:bg>
      <p:bgPr>
        <a:solidFill>
          <a:srgbClr val="0832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INEGI2018-Plantilla_Conociendo-Mexico.png" descr="INEGI2018-Plantilla_Conociendo-Mexico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4535" y="1729701"/>
            <a:ext cx="4797285" cy="2791832"/>
          </a:xfrm>
          <a:prstGeom prst="rect">
            <a:avLst/>
          </a:prstGeom>
          <a:ln w="12700">
            <a:miter lim="400000"/>
          </a:ln>
        </p:spPr>
      </p:pic>
      <p:pic>
        <p:nvPicPr>
          <p:cNvPr id="53" name="Pleca.png" descr="Plec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99209"/>
            <a:ext cx="12192001" cy="55473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309276366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AEE35-0102-43D7-90E4-BF900BD90586}" type="datetimeFigureOut">
              <a:rPr lang="es-MX" smtClean="0"/>
              <a:pPr/>
              <a:t>26/11/2019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C74A0-3941-4CF3-BA05-04FF141DF987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6452432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Indice"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0858618"/>
      </p:ext>
    </p:extLst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BB3E84-1554-4D91-99A5-D54325B3E7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6292DD8-BDDA-4A4E-ABE7-0B7C218385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0D0D11D-556E-417E-8F2B-8E236D15E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9C5BC-DA15-4DAE-AD8B-AC420DC9B939}" type="datetimeFigureOut">
              <a:rPr lang="es-MX" smtClean="0"/>
              <a:t>26/11/2019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FD87FB8-6FEB-476C-9B87-5F4CF50E4C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F1A3D5A-B5B8-4980-B846-E7A486F844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BF850-DB43-46A2-BC72-87E7B948AE3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4874565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001E2D6-7878-4DBF-8E44-2C13D4DFEC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29B054D-0DA9-4441-8E1E-761C3D87B2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3EA05EC-3079-4DEB-B344-94629A8DD9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9C5BC-DA15-4DAE-AD8B-AC420DC9B939}" type="datetimeFigureOut">
              <a:rPr lang="es-MX" smtClean="0"/>
              <a:t>26/11/2019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AD6B19C-90C8-401E-A901-EECB641205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05EF56F-EC73-4108-BA77-0AB39B56A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BF850-DB43-46A2-BC72-87E7B948AE3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6238036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DF7E55C-855A-42DB-A7AF-73E32A600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D688C2F-1DCE-4E70-8D8A-F88A97BAD5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32C98C2-8A74-411E-B434-7814ACCC5E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9C5BC-DA15-4DAE-AD8B-AC420DC9B939}" type="datetimeFigureOut">
              <a:rPr lang="es-MX" smtClean="0"/>
              <a:t>26/11/2019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FF41D28-8F1D-4DC9-B376-A9876FC7C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03821E9-ED62-4186-AE80-9C9823696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BF850-DB43-46A2-BC72-87E7B948AE3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4590593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D75A46-7F31-457D-8A4A-A44124A327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84A3116-C046-40D9-A7DC-4D54B49366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37469BE-EA50-4C36-8E21-61186B6F2F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ABC27A0-E9BC-4C7A-B24E-E62EDBFF96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9C5BC-DA15-4DAE-AD8B-AC420DC9B939}" type="datetimeFigureOut">
              <a:rPr lang="es-MX" smtClean="0"/>
              <a:t>26/11/2019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0142947-CD23-4E79-906D-C60D6F3DE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64DD51A-9A67-429B-B678-F7F8EB90E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BF850-DB43-46A2-BC72-87E7B948AE3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5952752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47976E-E523-4D9A-BBFB-91EDD83E7B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8EFBEF7-EF63-443C-BC0F-ACF49266C3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DF219AC-1427-481D-97D8-790A06D9F6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DA1506D-76DD-4FF7-BC54-AB534EF7F1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E7CCD5B-5BB9-4EC3-928D-18145AE09F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913A0ED0-7DEB-48DB-9A78-B2734A5B18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9C5BC-DA15-4DAE-AD8B-AC420DC9B939}" type="datetimeFigureOut">
              <a:rPr lang="es-MX" smtClean="0"/>
              <a:t>26/11/2019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09162A52-FC8F-49FA-8AD6-A660EAAA5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9ED4E9F-D339-46AA-998C-FF081C6F2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BF850-DB43-46A2-BC72-87E7B948AE3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2146374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E7FB7D-2844-4478-9920-8D5CAAE3E9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F0061C7-C1E4-41DC-8F27-C295F09CD9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9C5BC-DA15-4DAE-AD8B-AC420DC9B939}" type="datetimeFigureOut">
              <a:rPr lang="es-MX" smtClean="0"/>
              <a:t>26/11/2019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47EC6B8-9E62-481F-B6C0-30F680D804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8650EEA-1E8D-41A5-8CD7-A02A669762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BF850-DB43-46A2-BC72-87E7B948AE3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7459048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3F7F5D61-8108-40D9-A8A5-AF671B45C2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9C5BC-DA15-4DAE-AD8B-AC420DC9B939}" type="datetimeFigureOut">
              <a:rPr lang="es-MX" smtClean="0"/>
              <a:t>26/11/2019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4D6DA447-A0F8-4515-92C4-13DACAE48A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8C410E0-8A29-4199-A1C0-90E09D28AB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BF850-DB43-46A2-BC72-87E7B948AE3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774993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DABAC9-DD2C-4EDF-9CA9-B16459A7A8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EF02B77-6239-4E0A-A4B7-05CE8EFEFC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AFBE9DA-6FE0-422C-8B23-7CEC851CB6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8736C9A-2E5C-4007-9436-ECC1D804FB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9C5BC-DA15-4DAE-AD8B-AC420DC9B939}" type="datetimeFigureOut">
              <a:rPr lang="es-MX" smtClean="0"/>
              <a:t>26/11/2019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C2BD0AC-4E3B-422D-9E1D-14A6BBCA5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C9BF605-08C7-46BD-8E78-0241C55A3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BF850-DB43-46A2-BC72-87E7B948AE3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6915437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96B5F5-D14B-4E92-9B2C-249CAE8B3E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5521BFFF-BE92-4A5A-8A32-AF4750F9E2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C82ECA2-936A-411A-AEAE-B569096E1B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C583953-E9F1-49E1-BEDC-E03C7CFC71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9C5BC-DA15-4DAE-AD8B-AC420DC9B939}" type="datetimeFigureOut">
              <a:rPr lang="es-MX" smtClean="0"/>
              <a:t>26/11/2019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9F476D7-500C-4017-83C1-654E5B2F34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C3FD0D3-71C3-4437-8809-061C3D7778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BF850-DB43-46A2-BC72-87E7B948AE3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548287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AEE35-0102-43D7-90E4-BF900BD90586}" type="datetimeFigureOut">
              <a:rPr lang="es-MX" smtClean="0"/>
              <a:pPr/>
              <a:t>26/11/2019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C74A0-3941-4CF3-BA05-04FF141DF987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5953362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9A3B7D-9A14-4327-B6B1-8948D4918E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01304B1-CBEE-47C0-B908-69901454A2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EE34827-C616-457D-BF8C-EBC910DCA9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9C5BC-DA15-4DAE-AD8B-AC420DC9B939}" type="datetimeFigureOut">
              <a:rPr lang="es-MX" smtClean="0"/>
              <a:t>26/11/2019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B9FABE4-5799-4DE4-8F5B-17E3B646E2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BD3112D-B8C5-42A5-B932-1B988FBDF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BF850-DB43-46A2-BC72-87E7B948AE3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7093902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95F7EDE-B862-41B0-AF97-0BC496CD992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63B825B-11E9-4A2F-AC3A-42F72A0CDB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DC81A8D-582B-49BD-905B-B2A136711C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9C5BC-DA15-4DAE-AD8B-AC420DC9B939}" type="datetimeFigureOut">
              <a:rPr lang="es-MX" smtClean="0"/>
              <a:t>26/11/2019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834D715-32D4-4279-85CB-FB7541715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E02F89C-7B03-4E50-91B3-7B89CC4784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BF850-DB43-46A2-BC72-87E7B948AE3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829538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73623E-CCFC-4AD4-BE1C-94AB1878AA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DFACE41-6F25-4C5C-9B88-A627B1A283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9C681F7-13B8-4696-9314-1B129106EC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59A26-E63A-45B7-A691-5BD841394232}" type="datetimeFigureOut">
              <a:rPr lang="es-MX" smtClean="0"/>
              <a:t>26/11/2019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F6857FF-8317-467F-9153-14E3B8EB2D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2E95D8B-8976-42D4-8ECC-37ED0C2003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630B6-3EF8-4706-AE5F-281F9368052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3050706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6E4E30-0256-4E54-B1A8-748061A8A7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609E8A9-FCA3-4128-AE80-BB13697EFB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A93F99D-042C-46FF-B0BD-91FAE4BF5A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59A26-E63A-45B7-A691-5BD841394232}" type="datetimeFigureOut">
              <a:rPr lang="es-MX" smtClean="0"/>
              <a:t>26/11/2019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B918ABF-6292-4AF2-922C-D431540A10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39C5241-AF73-4D8E-A7D4-F39975E8BF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630B6-3EF8-4706-AE5F-281F9368052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7994708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4F8A92-E8E8-4CB7-A48A-F8E0A81876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5059274-8DC6-428D-90A6-226A204BB2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2A2C408-2B2B-4958-B538-1CAC740605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59A26-E63A-45B7-A691-5BD841394232}" type="datetimeFigureOut">
              <a:rPr lang="es-MX" smtClean="0"/>
              <a:t>26/11/2019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84E1D59-C767-4F08-A88A-20359EA9D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68EBD91-AAC4-4D44-824A-413834BCE9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630B6-3EF8-4706-AE5F-281F9368052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4213637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D86182C-7C0C-46FB-A6FB-B46545D445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60CF4B2-A838-47A5-BCC9-E443A5A244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519A897-6765-4F18-AE4B-AEF25AA5CB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ADDDE17-8073-483E-B053-F6FF484E90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59A26-E63A-45B7-A691-5BD841394232}" type="datetimeFigureOut">
              <a:rPr lang="es-MX" smtClean="0"/>
              <a:t>26/11/2019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7C867D1-DA52-4EDE-9F49-B8487C68E4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D24E929-3B0E-449C-A6F5-F06E275550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630B6-3EF8-4706-AE5F-281F9368052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7067536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8B556A-5499-4412-9777-379030817B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2244B26-229B-4134-A1D3-60ED6F9D82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97B7AC2-155A-4CD1-8C71-5B5CC6FE28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DC78068-FDEC-46B4-ADA6-45CA7BE35C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CCC86DC-9CEC-495B-B484-D48B78A35C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1484E6A5-24F5-4AA3-A90B-647139FB9A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59A26-E63A-45B7-A691-5BD841394232}" type="datetimeFigureOut">
              <a:rPr lang="es-MX" smtClean="0"/>
              <a:t>26/11/2019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9B62F3D3-6F35-402F-A40C-737B875CF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56EA43F-2408-44F0-8255-99E620BA2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630B6-3EF8-4706-AE5F-281F9368052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1493869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C208A7-0067-4CEA-9473-AA9F7DC22B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7CD5170-97F3-4776-9D88-CF963F3B71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59A26-E63A-45B7-A691-5BD841394232}" type="datetimeFigureOut">
              <a:rPr lang="es-MX" smtClean="0"/>
              <a:t>26/11/2019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5DD5098-6A19-4FE9-8BCF-7EBF7666B5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4263717-AE67-4034-95DE-5E7E41FC8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630B6-3EF8-4706-AE5F-281F9368052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0904905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7AF5E1E-9666-4C7F-AF95-5CB7101484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59A26-E63A-45B7-A691-5BD841394232}" type="datetimeFigureOut">
              <a:rPr lang="es-MX" smtClean="0"/>
              <a:t>26/11/2019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B0E02E0F-EACB-437A-8AAD-EC6AB05CF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BDD28DF-7019-417F-BA7A-D7642D145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630B6-3EF8-4706-AE5F-281F9368052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916223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EB63A3-B096-4E11-B3A0-9E793CACE5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A5F2A83-8BCA-40C3-85A7-13DA45F898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10F003E-73B1-4EFF-9BC9-2B479E4CF7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B487865-BA2A-4663-8A75-1E9B3F3238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59A26-E63A-45B7-A691-5BD841394232}" type="datetimeFigureOut">
              <a:rPr lang="es-MX" smtClean="0"/>
              <a:t>26/11/2019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6B70071-4A16-4835-A0B0-48D738F4F6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C966C8E-BD6B-44C1-A741-9B67EC085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630B6-3EF8-4706-AE5F-281F9368052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18760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AEE35-0102-43D7-90E4-BF900BD90586}" type="datetimeFigureOut">
              <a:rPr lang="es-MX" smtClean="0"/>
              <a:pPr/>
              <a:t>26/11/2019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C74A0-3941-4CF3-BA05-04FF141DF987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4958679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3B9604-2C4B-4ADC-808F-0FA5ABD393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4DC601ED-2745-4871-A484-67A832A4A08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A2BCEAA-3B1F-48AB-9D3C-2B7658A679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9D06499-97B5-4E41-9C9E-F4A7F0F26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59A26-E63A-45B7-A691-5BD841394232}" type="datetimeFigureOut">
              <a:rPr lang="es-MX" smtClean="0"/>
              <a:t>26/11/2019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29782EB-8947-409C-B3D0-AE332CB3C2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4579102-0654-4F89-B8C4-DFEA82062C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630B6-3EF8-4706-AE5F-281F9368052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5812890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81702E-3C5B-4B4A-8570-2FDB8AB262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95E0291-1F46-4E9F-B8AD-0CB5011508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6828254-B3D8-43EA-A44A-267AEF458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59A26-E63A-45B7-A691-5BD841394232}" type="datetimeFigureOut">
              <a:rPr lang="es-MX" smtClean="0"/>
              <a:t>26/11/2019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BCDE6E4-46C3-49E6-A5B3-61D3C219E6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9FFE0C-2024-4CB6-9F6B-3BA2EBFC6D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630B6-3EF8-4706-AE5F-281F9368052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7605857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C92592D-77F6-422D-9AAB-086F5B3314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7729A84-7DB3-483B-9B4C-3354C5AEA2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59B0C31-555D-40CD-8CD3-B2FAF177D5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59A26-E63A-45B7-A691-5BD841394232}" type="datetimeFigureOut">
              <a:rPr lang="es-MX" smtClean="0"/>
              <a:t>26/11/2019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B60AB83-2B4E-4369-8EB6-A92BA734B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DF3615C-26EA-4BF9-A160-02BD5A58B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630B6-3EF8-4706-AE5F-281F9368052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1532050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ub Portada">
    <p:bg>
      <p:bgPr>
        <a:solidFill>
          <a:srgbClr val="0832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6285"/>
          </a:xfrm>
          <a:prstGeom prst="rect">
            <a:avLst/>
          </a:prstGeom>
        </p:spPr>
      </p:pic>
      <p:sp>
        <p:nvSpPr>
          <p:cNvPr id="35" name="Title Text"/>
          <p:cNvSpPr txBox="1">
            <a:spLocks noGrp="1"/>
          </p:cNvSpPr>
          <p:nvPr>
            <p:ph type="title"/>
          </p:nvPr>
        </p:nvSpPr>
        <p:spPr>
          <a:xfrm>
            <a:off x="5824570" y="2548467"/>
            <a:ext cx="6183280" cy="1143001"/>
          </a:xfrm>
          <a:prstGeom prst="rect">
            <a:avLst/>
          </a:prstGeom>
        </p:spPr>
        <p:txBody>
          <a:bodyPr/>
          <a:lstStyle>
            <a:lvl1pPr algn="l">
              <a:defRPr sz="6700">
                <a:solidFill>
                  <a:srgbClr val="FFFFFF"/>
                </a:solidFill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r>
              <a:rPr lang="es-ES_tradnl"/>
              <a:t>Clic para editar título</a:t>
            </a:r>
            <a:endParaRPr dirty="0"/>
          </a:p>
        </p:txBody>
      </p:sp>
      <p:sp>
        <p:nvSpPr>
          <p:cNvPr id="36" name="Rectangle"/>
          <p:cNvSpPr/>
          <p:nvPr/>
        </p:nvSpPr>
        <p:spPr>
          <a:xfrm>
            <a:off x="5524500" y="2740637"/>
            <a:ext cx="37439" cy="83486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sp>
        <p:nvSpPr>
          <p:cNvPr id="3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979516" y="6540500"/>
            <a:ext cx="226619" cy="23053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80803688"/>
      </p:ext>
    </p:extLst>
  </p:cSld>
  <p:clrMapOvr>
    <a:masterClrMapping/>
  </p:clrMapOvr>
  <p:transition spd="med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blanc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4DC2AC37-6DB6-4B10-9C29-F1F67894A4C3}"/>
              </a:ext>
            </a:extLst>
          </p:cNvPr>
          <p:cNvSpPr/>
          <p:nvPr userDrawn="1"/>
        </p:nvSpPr>
        <p:spPr bwMode="auto">
          <a:xfrm>
            <a:off x="0" y="4533900"/>
            <a:ext cx="12192000" cy="1905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ES" noProof="0"/>
          </a:p>
        </p:txBody>
      </p:sp>
      <p:sp>
        <p:nvSpPr>
          <p:cNvPr id="7" name="Cuadro de texto 6">
            <a:extLst>
              <a:ext uri="{FF2B5EF4-FFF2-40B4-BE49-F238E27FC236}">
                <a16:creationId xmlns:a16="http://schemas.microsoft.com/office/drawing/2014/main" id="{0E453066-1951-4A72-8368-5AC4C6C8C2E9}"/>
              </a:ext>
            </a:extLst>
          </p:cNvPr>
          <p:cNvSpPr txBox="1"/>
          <p:nvPr userDrawn="1"/>
        </p:nvSpPr>
        <p:spPr>
          <a:xfrm>
            <a:off x="1143000" y="6425288"/>
            <a:ext cx="98951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s-ES" sz="1100" noProof="0" dirty="0">
                <a:solidFill>
                  <a:srgbClr val="B2B2B2"/>
                </a:solidFill>
                <a:latin typeface="+mn-lt"/>
                <a:cs typeface="Arial"/>
              </a:rPr>
              <a:t>Al ajustar la escala, agrupe todos los elementos que quiera escalar. Escale según sea necesario. Use los botones "Aumentar tamaño de fuente" </a:t>
            </a:r>
            <a:br>
              <a:rPr lang="es-ES" sz="1100" noProof="0" dirty="0">
                <a:solidFill>
                  <a:srgbClr val="B2B2B2"/>
                </a:solidFill>
                <a:latin typeface="+mn-lt"/>
                <a:cs typeface="Arial"/>
              </a:rPr>
            </a:br>
            <a:r>
              <a:rPr lang="es-ES" sz="1100" noProof="0" dirty="0">
                <a:solidFill>
                  <a:srgbClr val="B2B2B2"/>
                </a:solidFill>
                <a:latin typeface="+mn-lt"/>
                <a:cs typeface="Arial"/>
              </a:rPr>
              <a:t>"Disminuir tamaño de fuente", o cambie manualmente el tamaño de fuente del texto editable.</a:t>
            </a:r>
          </a:p>
        </p:txBody>
      </p:sp>
      <p:sp>
        <p:nvSpPr>
          <p:cNvPr id="15" name="Línea 9">
            <a:extLst>
              <a:ext uri="{FF2B5EF4-FFF2-40B4-BE49-F238E27FC236}">
                <a16:creationId xmlns:a16="http://schemas.microsoft.com/office/drawing/2014/main" id="{33509D7B-0E90-4454-9C73-BA9E106CD336}"/>
              </a:ext>
            </a:extLst>
          </p:cNvPr>
          <p:cNvSpPr>
            <a:spLocks noChangeShapeType="1"/>
          </p:cNvSpPr>
          <p:nvPr/>
        </p:nvSpPr>
        <p:spPr bwMode="auto">
          <a:xfrm>
            <a:off x="4765418" y="4126037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ES" sz="2000" noProof="0"/>
          </a:p>
        </p:txBody>
      </p:sp>
      <p:sp>
        <p:nvSpPr>
          <p:cNvPr id="16" name="Línea 10">
            <a:extLst>
              <a:ext uri="{FF2B5EF4-FFF2-40B4-BE49-F238E27FC236}">
                <a16:creationId xmlns:a16="http://schemas.microsoft.com/office/drawing/2014/main" id="{2F4D96A0-6AE0-4CD1-93AB-7626CF76F86D}"/>
              </a:ext>
            </a:extLst>
          </p:cNvPr>
          <p:cNvSpPr>
            <a:spLocks noChangeShapeType="1"/>
          </p:cNvSpPr>
          <p:nvPr/>
        </p:nvSpPr>
        <p:spPr bwMode="auto">
          <a:xfrm>
            <a:off x="4765418" y="4126037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ES" sz="2000" noProof="0"/>
          </a:p>
        </p:txBody>
      </p:sp>
      <p:sp>
        <p:nvSpPr>
          <p:cNvPr id="18" name="Línea 17">
            <a:extLst>
              <a:ext uri="{FF2B5EF4-FFF2-40B4-BE49-F238E27FC236}">
                <a16:creationId xmlns:a16="http://schemas.microsoft.com/office/drawing/2014/main" id="{172EB83D-4467-4825-8B78-AC2F951ED0C1}"/>
              </a:ext>
            </a:extLst>
          </p:cNvPr>
          <p:cNvSpPr>
            <a:spLocks noChangeShapeType="1"/>
          </p:cNvSpPr>
          <p:nvPr/>
        </p:nvSpPr>
        <p:spPr bwMode="auto">
          <a:xfrm>
            <a:off x="3883450" y="3175988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ES" sz="2000" noProof="0"/>
          </a:p>
        </p:txBody>
      </p:sp>
      <p:sp>
        <p:nvSpPr>
          <p:cNvPr id="19" name="Línea 18">
            <a:extLst>
              <a:ext uri="{FF2B5EF4-FFF2-40B4-BE49-F238E27FC236}">
                <a16:creationId xmlns:a16="http://schemas.microsoft.com/office/drawing/2014/main" id="{55C447DE-7772-4808-B957-545E4E1D2A33}"/>
              </a:ext>
            </a:extLst>
          </p:cNvPr>
          <p:cNvSpPr>
            <a:spLocks noChangeShapeType="1"/>
          </p:cNvSpPr>
          <p:nvPr/>
        </p:nvSpPr>
        <p:spPr bwMode="auto">
          <a:xfrm>
            <a:off x="3883450" y="3175988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ES" sz="2000" noProof="0"/>
          </a:p>
        </p:txBody>
      </p:sp>
      <p:sp>
        <p:nvSpPr>
          <p:cNvPr id="29" name="Forma libre 20">
            <a:extLst>
              <a:ext uri="{FF2B5EF4-FFF2-40B4-BE49-F238E27FC236}">
                <a16:creationId xmlns:a16="http://schemas.microsoft.com/office/drawing/2014/main" id="{40A70658-182A-4D43-8901-879010EE577E}"/>
              </a:ext>
            </a:extLst>
          </p:cNvPr>
          <p:cNvSpPr>
            <a:spLocks/>
          </p:cNvSpPr>
          <p:nvPr/>
        </p:nvSpPr>
        <p:spPr bwMode="auto">
          <a:xfrm>
            <a:off x="4877669" y="1961612"/>
            <a:ext cx="600197" cy="1458216"/>
          </a:xfrm>
          <a:custGeom>
            <a:avLst/>
            <a:gdLst>
              <a:gd name="T0" fmla="*/ 0 w 786"/>
              <a:gd name="T1" fmla="*/ 1982 h 1982"/>
              <a:gd name="T2" fmla="*/ 67 w 786"/>
              <a:gd name="T3" fmla="*/ 1934 h 1982"/>
              <a:gd name="T4" fmla="*/ 170 w 786"/>
              <a:gd name="T5" fmla="*/ 1853 h 1982"/>
              <a:gd name="T6" fmla="*/ 298 w 786"/>
              <a:gd name="T7" fmla="*/ 1740 h 1982"/>
              <a:gd name="T8" fmla="*/ 365 w 786"/>
              <a:gd name="T9" fmla="*/ 1673 h 1982"/>
              <a:gd name="T10" fmla="*/ 434 w 786"/>
              <a:gd name="T11" fmla="*/ 1600 h 1982"/>
              <a:gd name="T12" fmla="*/ 500 w 786"/>
              <a:gd name="T13" fmla="*/ 1523 h 1982"/>
              <a:gd name="T14" fmla="*/ 561 w 786"/>
              <a:gd name="T15" fmla="*/ 1440 h 1982"/>
              <a:gd name="T16" fmla="*/ 617 w 786"/>
              <a:gd name="T17" fmla="*/ 1352 h 1982"/>
              <a:gd name="T18" fmla="*/ 664 w 786"/>
              <a:gd name="T19" fmla="*/ 1262 h 1982"/>
              <a:gd name="T20" fmla="*/ 700 w 786"/>
              <a:gd name="T21" fmla="*/ 1170 h 1982"/>
              <a:gd name="T22" fmla="*/ 719 w 786"/>
              <a:gd name="T23" fmla="*/ 1099 h 1982"/>
              <a:gd name="T24" fmla="*/ 726 w 786"/>
              <a:gd name="T25" fmla="*/ 1051 h 1982"/>
              <a:gd name="T26" fmla="*/ 730 w 786"/>
              <a:gd name="T27" fmla="*/ 1004 h 1982"/>
              <a:gd name="T28" fmla="*/ 732 w 786"/>
              <a:gd name="T29" fmla="*/ 980 h 1982"/>
              <a:gd name="T30" fmla="*/ 729 w 786"/>
              <a:gd name="T31" fmla="*/ 935 h 1982"/>
              <a:gd name="T32" fmla="*/ 723 w 786"/>
              <a:gd name="T33" fmla="*/ 891 h 1982"/>
              <a:gd name="T34" fmla="*/ 713 w 786"/>
              <a:gd name="T35" fmla="*/ 847 h 1982"/>
              <a:gd name="T36" fmla="*/ 683 w 786"/>
              <a:gd name="T37" fmla="*/ 758 h 1982"/>
              <a:gd name="T38" fmla="*/ 641 w 786"/>
              <a:gd name="T39" fmla="*/ 670 h 1982"/>
              <a:gd name="T40" fmla="*/ 590 w 786"/>
              <a:gd name="T41" fmla="*/ 584 h 1982"/>
              <a:gd name="T42" fmla="*/ 531 w 786"/>
              <a:gd name="T43" fmla="*/ 501 h 1982"/>
              <a:gd name="T44" fmla="*/ 467 w 786"/>
              <a:gd name="T45" fmla="*/ 423 h 1982"/>
              <a:gd name="T46" fmla="*/ 399 w 786"/>
              <a:gd name="T47" fmla="*/ 348 h 1982"/>
              <a:gd name="T48" fmla="*/ 332 w 786"/>
              <a:gd name="T49" fmla="*/ 278 h 1982"/>
              <a:gd name="T50" fmla="*/ 232 w 786"/>
              <a:gd name="T51" fmla="*/ 185 h 1982"/>
              <a:gd name="T52" fmla="*/ 114 w 786"/>
              <a:gd name="T53" fmla="*/ 88 h 1982"/>
              <a:gd name="T54" fmla="*/ 31 w 786"/>
              <a:gd name="T55" fmla="*/ 23 h 1982"/>
              <a:gd name="T56" fmla="*/ 0 w 786"/>
              <a:gd name="T57" fmla="*/ 0 h 1982"/>
              <a:gd name="T58" fmla="*/ 73 w 786"/>
              <a:gd name="T59" fmla="*/ 50 h 1982"/>
              <a:gd name="T60" fmla="*/ 182 w 786"/>
              <a:gd name="T61" fmla="*/ 132 h 1982"/>
              <a:gd name="T62" fmla="*/ 319 w 786"/>
              <a:gd name="T63" fmla="*/ 245 h 1982"/>
              <a:gd name="T64" fmla="*/ 394 w 786"/>
              <a:gd name="T65" fmla="*/ 311 h 1982"/>
              <a:gd name="T66" fmla="*/ 467 w 786"/>
              <a:gd name="T67" fmla="*/ 384 h 1982"/>
              <a:gd name="T68" fmla="*/ 537 w 786"/>
              <a:gd name="T69" fmla="*/ 460 h 1982"/>
              <a:gd name="T70" fmla="*/ 604 w 786"/>
              <a:gd name="T71" fmla="*/ 540 h 1982"/>
              <a:gd name="T72" fmla="*/ 663 w 786"/>
              <a:gd name="T73" fmla="*/ 625 h 1982"/>
              <a:gd name="T74" fmla="*/ 713 w 786"/>
              <a:gd name="T75" fmla="*/ 711 h 1982"/>
              <a:gd name="T76" fmla="*/ 752 w 786"/>
              <a:gd name="T77" fmla="*/ 798 h 1982"/>
              <a:gd name="T78" fmla="*/ 766 w 786"/>
              <a:gd name="T79" fmla="*/ 841 h 1982"/>
              <a:gd name="T80" fmla="*/ 777 w 786"/>
              <a:gd name="T81" fmla="*/ 885 h 1982"/>
              <a:gd name="T82" fmla="*/ 783 w 786"/>
              <a:gd name="T83" fmla="*/ 930 h 1982"/>
              <a:gd name="T84" fmla="*/ 786 w 786"/>
              <a:gd name="T85" fmla="*/ 974 h 1982"/>
              <a:gd name="T86" fmla="*/ 786 w 786"/>
              <a:gd name="T87" fmla="*/ 997 h 1982"/>
              <a:gd name="T88" fmla="*/ 780 w 786"/>
              <a:gd name="T89" fmla="*/ 1044 h 1982"/>
              <a:gd name="T90" fmla="*/ 772 w 786"/>
              <a:gd name="T91" fmla="*/ 1090 h 1982"/>
              <a:gd name="T92" fmla="*/ 760 w 786"/>
              <a:gd name="T93" fmla="*/ 1137 h 1982"/>
              <a:gd name="T94" fmla="*/ 735 w 786"/>
              <a:gd name="T95" fmla="*/ 1206 h 1982"/>
              <a:gd name="T96" fmla="*/ 690 w 786"/>
              <a:gd name="T97" fmla="*/ 1298 h 1982"/>
              <a:gd name="T98" fmla="*/ 634 w 786"/>
              <a:gd name="T99" fmla="*/ 1387 h 1982"/>
              <a:gd name="T100" fmla="*/ 571 w 786"/>
              <a:gd name="T101" fmla="*/ 1471 h 1982"/>
              <a:gd name="T102" fmla="*/ 502 w 786"/>
              <a:gd name="T103" fmla="*/ 1553 h 1982"/>
              <a:gd name="T104" fmla="*/ 429 w 786"/>
              <a:gd name="T105" fmla="*/ 1629 h 1982"/>
              <a:gd name="T106" fmla="*/ 356 w 786"/>
              <a:gd name="T107" fmla="*/ 1700 h 1982"/>
              <a:gd name="T108" fmla="*/ 249 w 786"/>
              <a:gd name="T109" fmla="*/ 1795 h 1982"/>
              <a:gd name="T110" fmla="*/ 123 w 786"/>
              <a:gd name="T111" fmla="*/ 1895 h 1982"/>
              <a:gd name="T112" fmla="*/ 34 w 786"/>
              <a:gd name="T113" fmla="*/ 1959 h 1982"/>
              <a:gd name="T114" fmla="*/ 0 w 786"/>
              <a:gd name="T115" fmla="*/ 1982 h 19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786" h="1982">
                <a:moveTo>
                  <a:pt x="0" y="1982"/>
                </a:moveTo>
                <a:lnTo>
                  <a:pt x="0" y="1982"/>
                </a:lnTo>
                <a:lnTo>
                  <a:pt x="31" y="1961"/>
                </a:lnTo>
                <a:lnTo>
                  <a:pt x="67" y="1934"/>
                </a:lnTo>
                <a:lnTo>
                  <a:pt x="114" y="1898"/>
                </a:lnTo>
                <a:lnTo>
                  <a:pt x="170" y="1853"/>
                </a:lnTo>
                <a:lnTo>
                  <a:pt x="232" y="1800"/>
                </a:lnTo>
                <a:lnTo>
                  <a:pt x="298" y="1740"/>
                </a:lnTo>
                <a:lnTo>
                  <a:pt x="332" y="1707"/>
                </a:lnTo>
                <a:lnTo>
                  <a:pt x="365" y="1673"/>
                </a:lnTo>
                <a:lnTo>
                  <a:pt x="399" y="1637"/>
                </a:lnTo>
                <a:lnTo>
                  <a:pt x="434" y="1600"/>
                </a:lnTo>
                <a:lnTo>
                  <a:pt x="467" y="1561"/>
                </a:lnTo>
                <a:lnTo>
                  <a:pt x="500" y="1523"/>
                </a:lnTo>
                <a:lnTo>
                  <a:pt x="531" y="1481"/>
                </a:lnTo>
                <a:lnTo>
                  <a:pt x="561" y="1440"/>
                </a:lnTo>
                <a:lnTo>
                  <a:pt x="590" y="1397"/>
                </a:lnTo>
                <a:lnTo>
                  <a:pt x="617" y="1352"/>
                </a:lnTo>
                <a:lnTo>
                  <a:pt x="641" y="1308"/>
                </a:lnTo>
                <a:lnTo>
                  <a:pt x="664" y="1262"/>
                </a:lnTo>
                <a:lnTo>
                  <a:pt x="683" y="1216"/>
                </a:lnTo>
                <a:lnTo>
                  <a:pt x="700" y="1170"/>
                </a:lnTo>
                <a:lnTo>
                  <a:pt x="713" y="1123"/>
                </a:lnTo>
                <a:lnTo>
                  <a:pt x="719" y="1099"/>
                </a:lnTo>
                <a:lnTo>
                  <a:pt x="723" y="1076"/>
                </a:lnTo>
                <a:lnTo>
                  <a:pt x="726" y="1051"/>
                </a:lnTo>
                <a:lnTo>
                  <a:pt x="729" y="1027"/>
                </a:lnTo>
                <a:lnTo>
                  <a:pt x="730" y="1004"/>
                </a:lnTo>
                <a:lnTo>
                  <a:pt x="732" y="980"/>
                </a:lnTo>
                <a:lnTo>
                  <a:pt x="732" y="980"/>
                </a:lnTo>
                <a:lnTo>
                  <a:pt x="730" y="957"/>
                </a:lnTo>
                <a:lnTo>
                  <a:pt x="729" y="935"/>
                </a:lnTo>
                <a:lnTo>
                  <a:pt x="726" y="912"/>
                </a:lnTo>
                <a:lnTo>
                  <a:pt x="723" y="891"/>
                </a:lnTo>
                <a:lnTo>
                  <a:pt x="719" y="868"/>
                </a:lnTo>
                <a:lnTo>
                  <a:pt x="713" y="847"/>
                </a:lnTo>
                <a:lnTo>
                  <a:pt x="700" y="802"/>
                </a:lnTo>
                <a:lnTo>
                  <a:pt x="683" y="758"/>
                </a:lnTo>
                <a:lnTo>
                  <a:pt x="664" y="713"/>
                </a:lnTo>
                <a:lnTo>
                  <a:pt x="641" y="670"/>
                </a:lnTo>
                <a:lnTo>
                  <a:pt x="617" y="627"/>
                </a:lnTo>
                <a:lnTo>
                  <a:pt x="590" y="584"/>
                </a:lnTo>
                <a:lnTo>
                  <a:pt x="561" y="543"/>
                </a:lnTo>
                <a:lnTo>
                  <a:pt x="531" y="501"/>
                </a:lnTo>
                <a:lnTo>
                  <a:pt x="500" y="461"/>
                </a:lnTo>
                <a:lnTo>
                  <a:pt x="467" y="423"/>
                </a:lnTo>
                <a:lnTo>
                  <a:pt x="434" y="385"/>
                </a:lnTo>
                <a:lnTo>
                  <a:pt x="399" y="348"/>
                </a:lnTo>
                <a:lnTo>
                  <a:pt x="365" y="312"/>
                </a:lnTo>
                <a:lnTo>
                  <a:pt x="332" y="278"/>
                </a:lnTo>
                <a:lnTo>
                  <a:pt x="298" y="246"/>
                </a:lnTo>
                <a:lnTo>
                  <a:pt x="232" y="185"/>
                </a:lnTo>
                <a:lnTo>
                  <a:pt x="170" y="132"/>
                </a:lnTo>
                <a:lnTo>
                  <a:pt x="114" y="88"/>
                </a:lnTo>
                <a:lnTo>
                  <a:pt x="67" y="50"/>
                </a:lnTo>
                <a:lnTo>
                  <a:pt x="31" y="23"/>
                </a:lnTo>
                <a:lnTo>
                  <a:pt x="0" y="0"/>
                </a:lnTo>
                <a:lnTo>
                  <a:pt x="0" y="0"/>
                </a:lnTo>
                <a:lnTo>
                  <a:pt x="34" y="23"/>
                </a:lnTo>
                <a:lnTo>
                  <a:pt x="73" y="50"/>
                </a:lnTo>
                <a:lnTo>
                  <a:pt x="123" y="86"/>
                </a:lnTo>
                <a:lnTo>
                  <a:pt x="182" y="132"/>
                </a:lnTo>
                <a:lnTo>
                  <a:pt x="249" y="185"/>
                </a:lnTo>
                <a:lnTo>
                  <a:pt x="319" y="245"/>
                </a:lnTo>
                <a:lnTo>
                  <a:pt x="356" y="278"/>
                </a:lnTo>
                <a:lnTo>
                  <a:pt x="394" y="311"/>
                </a:lnTo>
                <a:lnTo>
                  <a:pt x="429" y="347"/>
                </a:lnTo>
                <a:lnTo>
                  <a:pt x="467" y="384"/>
                </a:lnTo>
                <a:lnTo>
                  <a:pt x="502" y="421"/>
                </a:lnTo>
                <a:lnTo>
                  <a:pt x="537" y="460"/>
                </a:lnTo>
                <a:lnTo>
                  <a:pt x="571" y="500"/>
                </a:lnTo>
                <a:lnTo>
                  <a:pt x="604" y="540"/>
                </a:lnTo>
                <a:lnTo>
                  <a:pt x="634" y="582"/>
                </a:lnTo>
                <a:lnTo>
                  <a:pt x="663" y="625"/>
                </a:lnTo>
                <a:lnTo>
                  <a:pt x="690" y="666"/>
                </a:lnTo>
                <a:lnTo>
                  <a:pt x="713" y="711"/>
                </a:lnTo>
                <a:lnTo>
                  <a:pt x="735" y="753"/>
                </a:lnTo>
                <a:lnTo>
                  <a:pt x="752" y="798"/>
                </a:lnTo>
                <a:lnTo>
                  <a:pt x="760" y="819"/>
                </a:lnTo>
                <a:lnTo>
                  <a:pt x="766" y="841"/>
                </a:lnTo>
                <a:lnTo>
                  <a:pt x="772" y="864"/>
                </a:lnTo>
                <a:lnTo>
                  <a:pt x="777" y="885"/>
                </a:lnTo>
                <a:lnTo>
                  <a:pt x="780" y="907"/>
                </a:lnTo>
                <a:lnTo>
                  <a:pt x="783" y="930"/>
                </a:lnTo>
                <a:lnTo>
                  <a:pt x="786" y="951"/>
                </a:lnTo>
                <a:lnTo>
                  <a:pt x="786" y="974"/>
                </a:lnTo>
                <a:lnTo>
                  <a:pt x="786" y="974"/>
                </a:lnTo>
                <a:lnTo>
                  <a:pt x="786" y="997"/>
                </a:lnTo>
                <a:lnTo>
                  <a:pt x="783" y="1020"/>
                </a:lnTo>
                <a:lnTo>
                  <a:pt x="780" y="1044"/>
                </a:lnTo>
                <a:lnTo>
                  <a:pt x="777" y="1067"/>
                </a:lnTo>
                <a:lnTo>
                  <a:pt x="772" y="1090"/>
                </a:lnTo>
                <a:lnTo>
                  <a:pt x="766" y="1114"/>
                </a:lnTo>
                <a:lnTo>
                  <a:pt x="760" y="1137"/>
                </a:lnTo>
                <a:lnTo>
                  <a:pt x="752" y="1160"/>
                </a:lnTo>
                <a:lnTo>
                  <a:pt x="735" y="1206"/>
                </a:lnTo>
                <a:lnTo>
                  <a:pt x="713" y="1252"/>
                </a:lnTo>
                <a:lnTo>
                  <a:pt x="690" y="1298"/>
                </a:lnTo>
                <a:lnTo>
                  <a:pt x="663" y="1342"/>
                </a:lnTo>
                <a:lnTo>
                  <a:pt x="634" y="1387"/>
                </a:lnTo>
                <a:lnTo>
                  <a:pt x="604" y="1429"/>
                </a:lnTo>
                <a:lnTo>
                  <a:pt x="571" y="1471"/>
                </a:lnTo>
                <a:lnTo>
                  <a:pt x="537" y="1513"/>
                </a:lnTo>
                <a:lnTo>
                  <a:pt x="502" y="1553"/>
                </a:lnTo>
                <a:lnTo>
                  <a:pt x="467" y="1591"/>
                </a:lnTo>
                <a:lnTo>
                  <a:pt x="429" y="1629"/>
                </a:lnTo>
                <a:lnTo>
                  <a:pt x="394" y="1666"/>
                </a:lnTo>
                <a:lnTo>
                  <a:pt x="356" y="1700"/>
                </a:lnTo>
                <a:lnTo>
                  <a:pt x="319" y="1733"/>
                </a:lnTo>
                <a:lnTo>
                  <a:pt x="249" y="1795"/>
                </a:lnTo>
                <a:lnTo>
                  <a:pt x="182" y="1849"/>
                </a:lnTo>
                <a:lnTo>
                  <a:pt x="123" y="1895"/>
                </a:lnTo>
                <a:lnTo>
                  <a:pt x="73" y="1932"/>
                </a:lnTo>
                <a:lnTo>
                  <a:pt x="34" y="1959"/>
                </a:lnTo>
                <a:lnTo>
                  <a:pt x="0" y="1982"/>
                </a:lnTo>
                <a:lnTo>
                  <a:pt x="0" y="1982"/>
                </a:ln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13500000" scaled="1"/>
            <a:tileRect/>
          </a:gradFill>
          <a:ln w="9525">
            <a:noFill/>
            <a:round/>
            <a:headEnd/>
            <a:tailEnd/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>
              <a:lnSpc>
                <a:spcPct val="85000"/>
              </a:lnSpc>
            </a:pPr>
            <a:endParaRPr lang="es-ES" sz="2000" noProof="0"/>
          </a:p>
        </p:txBody>
      </p:sp>
      <p:sp>
        <p:nvSpPr>
          <p:cNvPr id="34" name="Forma libre 19">
            <a:extLst>
              <a:ext uri="{FF2B5EF4-FFF2-40B4-BE49-F238E27FC236}">
                <a16:creationId xmlns:a16="http://schemas.microsoft.com/office/drawing/2014/main" id="{C2BC7A3B-9F31-4B8F-90F8-9D694D16C96B}"/>
              </a:ext>
            </a:extLst>
          </p:cNvPr>
          <p:cNvSpPr>
            <a:spLocks/>
          </p:cNvSpPr>
          <p:nvPr/>
        </p:nvSpPr>
        <p:spPr bwMode="auto">
          <a:xfrm>
            <a:off x="3168711" y="3230843"/>
            <a:ext cx="602488" cy="1460425"/>
          </a:xfrm>
          <a:custGeom>
            <a:avLst/>
            <a:gdLst>
              <a:gd name="T0" fmla="*/ 787 w 787"/>
              <a:gd name="T1" fmla="*/ 0 h 1982"/>
              <a:gd name="T2" fmla="*/ 719 w 787"/>
              <a:gd name="T3" fmla="*/ 49 h 1982"/>
              <a:gd name="T4" fmla="*/ 618 w 787"/>
              <a:gd name="T5" fmla="*/ 130 h 1982"/>
              <a:gd name="T6" fmla="*/ 489 w 787"/>
              <a:gd name="T7" fmla="*/ 243 h 1982"/>
              <a:gd name="T8" fmla="*/ 422 w 787"/>
              <a:gd name="T9" fmla="*/ 309 h 1982"/>
              <a:gd name="T10" fmla="*/ 353 w 787"/>
              <a:gd name="T11" fmla="*/ 382 h 1982"/>
              <a:gd name="T12" fmla="*/ 287 w 787"/>
              <a:gd name="T13" fmla="*/ 461 h 1982"/>
              <a:gd name="T14" fmla="*/ 225 w 787"/>
              <a:gd name="T15" fmla="*/ 544 h 1982"/>
              <a:gd name="T16" fmla="*/ 169 w 787"/>
              <a:gd name="T17" fmla="*/ 630 h 1982"/>
              <a:gd name="T18" fmla="*/ 124 w 787"/>
              <a:gd name="T19" fmla="*/ 720 h 1982"/>
              <a:gd name="T20" fmla="*/ 86 w 787"/>
              <a:gd name="T21" fmla="*/ 813 h 1982"/>
              <a:gd name="T22" fmla="*/ 68 w 787"/>
              <a:gd name="T23" fmla="*/ 884 h 1982"/>
              <a:gd name="T24" fmla="*/ 61 w 787"/>
              <a:gd name="T25" fmla="*/ 931 h 1982"/>
              <a:gd name="T26" fmla="*/ 56 w 787"/>
              <a:gd name="T27" fmla="*/ 980 h 1982"/>
              <a:gd name="T28" fmla="*/ 55 w 787"/>
              <a:gd name="T29" fmla="*/ 1004 h 1982"/>
              <a:gd name="T30" fmla="*/ 58 w 787"/>
              <a:gd name="T31" fmla="*/ 1048 h 1982"/>
              <a:gd name="T32" fmla="*/ 63 w 787"/>
              <a:gd name="T33" fmla="*/ 1093 h 1982"/>
              <a:gd name="T34" fmla="*/ 73 w 787"/>
              <a:gd name="T35" fmla="*/ 1137 h 1982"/>
              <a:gd name="T36" fmla="*/ 104 w 787"/>
              <a:gd name="T37" fmla="*/ 1226 h 1982"/>
              <a:gd name="T38" fmla="*/ 145 w 787"/>
              <a:gd name="T39" fmla="*/ 1313 h 1982"/>
              <a:gd name="T40" fmla="*/ 197 w 787"/>
              <a:gd name="T41" fmla="*/ 1398 h 1982"/>
              <a:gd name="T42" fmla="*/ 255 w 787"/>
              <a:gd name="T43" fmla="*/ 1481 h 1982"/>
              <a:gd name="T44" fmla="*/ 320 w 787"/>
              <a:gd name="T45" fmla="*/ 1560 h 1982"/>
              <a:gd name="T46" fmla="*/ 387 w 787"/>
              <a:gd name="T47" fmla="*/ 1636 h 1982"/>
              <a:gd name="T48" fmla="*/ 456 w 787"/>
              <a:gd name="T49" fmla="*/ 1704 h 1982"/>
              <a:gd name="T50" fmla="*/ 555 w 787"/>
              <a:gd name="T51" fmla="*/ 1797 h 1982"/>
              <a:gd name="T52" fmla="*/ 672 w 787"/>
              <a:gd name="T53" fmla="*/ 1896 h 1982"/>
              <a:gd name="T54" fmla="*/ 755 w 787"/>
              <a:gd name="T55" fmla="*/ 1959 h 1982"/>
              <a:gd name="T56" fmla="*/ 787 w 787"/>
              <a:gd name="T57" fmla="*/ 1982 h 1982"/>
              <a:gd name="T58" fmla="*/ 714 w 787"/>
              <a:gd name="T59" fmla="*/ 1933 h 1982"/>
              <a:gd name="T60" fmla="*/ 605 w 787"/>
              <a:gd name="T61" fmla="*/ 1850 h 1982"/>
              <a:gd name="T62" fmla="*/ 467 w 787"/>
              <a:gd name="T63" fmla="*/ 1737 h 1982"/>
              <a:gd name="T64" fmla="*/ 394 w 787"/>
              <a:gd name="T65" fmla="*/ 1671 h 1982"/>
              <a:gd name="T66" fmla="*/ 320 w 787"/>
              <a:gd name="T67" fmla="*/ 1600 h 1982"/>
              <a:gd name="T68" fmla="*/ 250 w 787"/>
              <a:gd name="T69" fmla="*/ 1522 h 1982"/>
              <a:gd name="T70" fmla="*/ 182 w 787"/>
              <a:gd name="T71" fmla="*/ 1442 h 1982"/>
              <a:gd name="T72" fmla="*/ 124 w 787"/>
              <a:gd name="T73" fmla="*/ 1359 h 1982"/>
              <a:gd name="T74" fmla="*/ 73 w 787"/>
              <a:gd name="T75" fmla="*/ 1273 h 1982"/>
              <a:gd name="T76" fmla="*/ 35 w 787"/>
              <a:gd name="T77" fmla="*/ 1186 h 1982"/>
              <a:gd name="T78" fmla="*/ 20 w 787"/>
              <a:gd name="T79" fmla="*/ 1141 h 1982"/>
              <a:gd name="T80" fmla="*/ 9 w 787"/>
              <a:gd name="T81" fmla="*/ 1097 h 1982"/>
              <a:gd name="T82" fmla="*/ 3 w 787"/>
              <a:gd name="T83" fmla="*/ 1054 h 1982"/>
              <a:gd name="T84" fmla="*/ 0 w 787"/>
              <a:gd name="T85" fmla="*/ 1010 h 1982"/>
              <a:gd name="T86" fmla="*/ 2 w 787"/>
              <a:gd name="T87" fmla="*/ 987 h 1982"/>
              <a:gd name="T88" fmla="*/ 6 w 787"/>
              <a:gd name="T89" fmla="*/ 939 h 1982"/>
              <a:gd name="T90" fmla="*/ 15 w 787"/>
              <a:gd name="T91" fmla="*/ 892 h 1982"/>
              <a:gd name="T92" fmla="*/ 26 w 787"/>
              <a:gd name="T93" fmla="*/ 846 h 1982"/>
              <a:gd name="T94" fmla="*/ 52 w 787"/>
              <a:gd name="T95" fmla="*/ 776 h 1982"/>
              <a:gd name="T96" fmla="*/ 96 w 787"/>
              <a:gd name="T97" fmla="*/ 686 h 1982"/>
              <a:gd name="T98" fmla="*/ 152 w 787"/>
              <a:gd name="T99" fmla="*/ 597 h 1982"/>
              <a:gd name="T100" fmla="*/ 215 w 787"/>
              <a:gd name="T101" fmla="*/ 511 h 1982"/>
              <a:gd name="T102" fmla="*/ 284 w 787"/>
              <a:gd name="T103" fmla="*/ 431 h 1982"/>
              <a:gd name="T104" fmla="*/ 357 w 787"/>
              <a:gd name="T105" fmla="*/ 354 h 1982"/>
              <a:gd name="T106" fmla="*/ 430 w 787"/>
              <a:gd name="T107" fmla="*/ 282 h 1982"/>
              <a:gd name="T108" fmla="*/ 538 w 787"/>
              <a:gd name="T109" fmla="*/ 188 h 1982"/>
              <a:gd name="T110" fmla="*/ 664 w 787"/>
              <a:gd name="T111" fmla="*/ 87 h 1982"/>
              <a:gd name="T112" fmla="*/ 752 w 787"/>
              <a:gd name="T113" fmla="*/ 23 h 1982"/>
              <a:gd name="T114" fmla="*/ 787 w 787"/>
              <a:gd name="T115" fmla="*/ 0 h 19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787" h="1982">
                <a:moveTo>
                  <a:pt x="787" y="0"/>
                </a:moveTo>
                <a:lnTo>
                  <a:pt x="787" y="0"/>
                </a:lnTo>
                <a:lnTo>
                  <a:pt x="755" y="23"/>
                </a:lnTo>
                <a:lnTo>
                  <a:pt x="719" y="49"/>
                </a:lnTo>
                <a:lnTo>
                  <a:pt x="672" y="84"/>
                </a:lnTo>
                <a:lnTo>
                  <a:pt x="618" y="130"/>
                </a:lnTo>
                <a:lnTo>
                  <a:pt x="555" y="183"/>
                </a:lnTo>
                <a:lnTo>
                  <a:pt x="489" y="243"/>
                </a:lnTo>
                <a:lnTo>
                  <a:pt x="456" y="275"/>
                </a:lnTo>
                <a:lnTo>
                  <a:pt x="422" y="309"/>
                </a:lnTo>
                <a:lnTo>
                  <a:pt x="387" y="345"/>
                </a:lnTo>
                <a:lnTo>
                  <a:pt x="353" y="382"/>
                </a:lnTo>
                <a:lnTo>
                  <a:pt x="320" y="421"/>
                </a:lnTo>
                <a:lnTo>
                  <a:pt x="287" y="461"/>
                </a:lnTo>
                <a:lnTo>
                  <a:pt x="255" y="501"/>
                </a:lnTo>
                <a:lnTo>
                  <a:pt x="225" y="544"/>
                </a:lnTo>
                <a:lnTo>
                  <a:pt x="197" y="587"/>
                </a:lnTo>
                <a:lnTo>
                  <a:pt x="169" y="630"/>
                </a:lnTo>
                <a:lnTo>
                  <a:pt x="145" y="675"/>
                </a:lnTo>
                <a:lnTo>
                  <a:pt x="124" y="720"/>
                </a:lnTo>
                <a:lnTo>
                  <a:pt x="104" y="766"/>
                </a:lnTo>
                <a:lnTo>
                  <a:pt x="86" y="813"/>
                </a:lnTo>
                <a:lnTo>
                  <a:pt x="73" y="861"/>
                </a:lnTo>
                <a:lnTo>
                  <a:pt x="68" y="884"/>
                </a:lnTo>
                <a:lnTo>
                  <a:pt x="63" y="908"/>
                </a:lnTo>
                <a:lnTo>
                  <a:pt x="61" y="931"/>
                </a:lnTo>
                <a:lnTo>
                  <a:pt x="58" y="955"/>
                </a:lnTo>
                <a:lnTo>
                  <a:pt x="56" y="980"/>
                </a:lnTo>
                <a:lnTo>
                  <a:pt x="55" y="1004"/>
                </a:lnTo>
                <a:lnTo>
                  <a:pt x="55" y="1004"/>
                </a:lnTo>
                <a:lnTo>
                  <a:pt x="56" y="1025"/>
                </a:lnTo>
                <a:lnTo>
                  <a:pt x="58" y="1048"/>
                </a:lnTo>
                <a:lnTo>
                  <a:pt x="61" y="1070"/>
                </a:lnTo>
                <a:lnTo>
                  <a:pt x="63" y="1093"/>
                </a:lnTo>
                <a:lnTo>
                  <a:pt x="68" y="1114"/>
                </a:lnTo>
                <a:lnTo>
                  <a:pt x="73" y="1137"/>
                </a:lnTo>
                <a:lnTo>
                  <a:pt x="86" y="1182"/>
                </a:lnTo>
                <a:lnTo>
                  <a:pt x="104" y="1226"/>
                </a:lnTo>
                <a:lnTo>
                  <a:pt x="124" y="1269"/>
                </a:lnTo>
                <a:lnTo>
                  <a:pt x="145" y="1313"/>
                </a:lnTo>
                <a:lnTo>
                  <a:pt x="169" y="1356"/>
                </a:lnTo>
                <a:lnTo>
                  <a:pt x="197" y="1398"/>
                </a:lnTo>
                <a:lnTo>
                  <a:pt x="225" y="1441"/>
                </a:lnTo>
                <a:lnTo>
                  <a:pt x="255" y="1481"/>
                </a:lnTo>
                <a:lnTo>
                  <a:pt x="287" y="1521"/>
                </a:lnTo>
                <a:lnTo>
                  <a:pt x="320" y="1560"/>
                </a:lnTo>
                <a:lnTo>
                  <a:pt x="353" y="1598"/>
                </a:lnTo>
                <a:lnTo>
                  <a:pt x="387" y="1636"/>
                </a:lnTo>
                <a:lnTo>
                  <a:pt x="422" y="1670"/>
                </a:lnTo>
                <a:lnTo>
                  <a:pt x="456" y="1704"/>
                </a:lnTo>
                <a:lnTo>
                  <a:pt x="489" y="1737"/>
                </a:lnTo>
                <a:lnTo>
                  <a:pt x="555" y="1797"/>
                </a:lnTo>
                <a:lnTo>
                  <a:pt x="618" y="1850"/>
                </a:lnTo>
                <a:lnTo>
                  <a:pt x="672" y="1896"/>
                </a:lnTo>
                <a:lnTo>
                  <a:pt x="719" y="1932"/>
                </a:lnTo>
                <a:lnTo>
                  <a:pt x="755" y="1959"/>
                </a:lnTo>
                <a:lnTo>
                  <a:pt x="787" y="1982"/>
                </a:lnTo>
                <a:lnTo>
                  <a:pt x="787" y="1982"/>
                </a:lnTo>
                <a:lnTo>
                  <a:pt x="752" y="1959"/>
                </a:lnTo>
                <a:lnTo>
                  <a:pt x="714" y="1933"/>
                </a:lnTo>
                <a:lnTo>
                  <a:pt x="664" y="1896"/>
                </a:lnTo>
                <a:lnTo>
                  <a:pt x="605" y="1850"/>
                </a:lnTo>
                <a:lnTo>
                  <a:pt x="538" y="1797"/>
                </a:lnTo>
                <a:lnTo>
                  <a:pt x="467" y="1737"/>
                </a:lnTo>
                <a:lnTo>
                  <a:pt x="430" y="1706"/>
                </a:lnTo>
                <a:lnTo>
                  <a:pt x="394" y="1671"/>
                </a:lnTo>
                <a:lnTo>
                  <a:pt x="357" y="1636"/>
                </a:lnTo>
                <a:lnTo>
                  <a:pt x="320" y="1600"/>
                </a:lnTo>
                <a:lnTo>
                  <a:pt x="284" y="1562"/>
                </a:lnTo>
                <a:lnTo>
                  <a:pt x="250" y="1522"/>
                </a:lnTo>
                <a:lnTo>
                  <a:pt x="215" y="1484"/>
                </a:lnTo>
                <a:lnTo>
                  <a:pt x="182" y="1442"/>
                </a:lnTo>
                <a:lnTo>
                  <a:pt x="152" y="1401"/>
                </a:lnTo>
                <a:lnTo>
                  <a:pt x="124" y="1359"/>
                </a:lnTo>
                <a:lnTo>
                  <a:pt x="96" y="1316"/>
                </a:lnTo>
                <a:lnTo>
                  <a:pt x="73" y="1273"/>
                </a:lnTo>
                <a:lnTo>
                  <a:pt x="52" y="1230"/>
                </a:lnTo>
                <a:lnTo>
                  <a:pt x="35" y="1186"/>
                </a:lnTo>
                <a:lnTo>
                  <a:pt x="26" y="1164"/>
                </a:lnTo>
                <a:lnTo>
                  <a:pt x="20" y="1141"/>
                </a:lnTo>
                <a:lnTo>
                  <a:pt x="15" y="1120"/>
                </a:lnTo>
                <a:lnTo>
                  <a:pt x="9" y="1097"/>
                </a:lnTo>
                <a:lnTo>
                  <a:pt x="6" y="1076"/>
                </a:lnTo>
                <a:lnTo>
                  <a:pt x="3" y="1054"/>
                </a:lnTo>
                <a:lnTo>
                  <a:pt x="2" y="1031"/>
                </a:lnTo>
                <a:lnTo>
                  <a:pt x="0" y="1010"/>
                </a:lnTo>
                <a:lnTo>
                  <a:pt x="0" y="1010"/>
                </a:lnTo>
                <a:lnTo>
                  <a:pt x="2" y="987"/>
                </a:lnTo>
                <a:lnTo>
                  <a:pt x="3" y="962"/>
                </a:lnTo>
                <a:lnTo>
                  <a:pt x="6" y="939"/>
                </a:lnTo>
                <a:lnTo>
                  <a:pt x="9" y="917"/>
                </a:lnTo>
                <a:lnTo>
                  <a:pt x="15" y="892"/>
                </a:lnTo>
                <a:lnTo>
                  <a:pt x="20" y="869"/>
                </a:lnTo>
                <a:lnTo>
                  <a:pt x="26" y="846"/>
                </a:lnTo>
                <a:lnTo>
                  <a:pt x="35" y="822"/>
                </a:lnTo>
                <a:lnTo>
                  <a:pt x="52" y="776"/>
                </a:lnTo>
                <a:lnTo>
                  <a:pt x="73" y="730"/>
                </a:lnTo>
                <a:lnTo>
                  <a:pt x="96" y="686"/>
                </a:lnTo>
                <a:lnTo>
                  <a:pt x="124" y="642"/>
                </a:lnTo>
                <a:lnTo>
                  <a:pt x="152" y="597"/>
                </a:lnTo>
                <a:lnTo>
                  <a:pt x="182" y="554"/>
                </a:lnTo>
                <a:lnTo>
                  <a:pt x="215" y="511"/>
                </a:lnTo>
                <a:lnTo>
                  <a:pt x="250" y="471"/>
                </a:lnTo>
                <a:lnTo>
                  <a:pt x="284" y="431"/>
                </a:lnTo>
                <a:lnTo>
                  <a:pt x="320" y="391"/>
                </a:lnTo>
                <a:lnTo>
                  <a:pt x="357" y="354"/>
                </a:lnTo>
                <a:lnTo>
                  <a:pt x="394" y="318"/>
                </a:lnTo>
                <a:lnTo>
                  <a:pt x="430" y="282"/>
                </a:lnTo>
                <a:lnTo>
                  <a:pt x="467" y="249"/>
                </a:lnTo>
                <a:lnTo>
                  <a:pt x="538" y="188"/>
                </a:lnTo>
                <a:lnTo>
                  <a:pt x="605" y="135"/>
                </a:lnTo>
                <a:lnTo>
                  <a:pt x="664" y="87"/>
                </a:lnTo>
                <a:lnTo>
                  <a:pt x="714" y="50"/>
                </a:lnTo>
                <a:lnTo>
                  <a:pt x="752" y="23"/>
                </a:lnTo>
                <a:lnTo>
                  <a:pt x="787" y="0"/>
                </a:lnTo>
                <a:lnTo>
                  <a:pt x="787" y="0"/>
                </a:lnTo>
                <a:close/>
              </a:path>
            </a:pathLst>
          </a:custGeom>
          <a:gradFill rotWithShape="0">
            <a:gsLst>
              <a:gs pos="0">
                <a:schemeClr val="accent5">
                  <a:lumMod val="75000"/>
                </a:schemeClr>
              </a:gs>
              <a:gs pos="100000">
                <a:schemeClr val="accent5">
                  <a:lumMod val="50000"/>
                </a:schemeClr>
              </a:gs>
            </a:gsLst>
            <a:lin ang="13680000" scaled="0"/>
          </a:gradFill>
          <a:ln w="9525">
            <a:noFill/>
            <a:prstDash val="sysDash"/>
            <a:miter lim="800000"/>
            <a:headEnd/>
            <a:tailEnd/>
          </a:ln>
          <a:extLst/>
        </p:spPr>
        <p:txBody>
          <a:bodyPr lIns="18288" tIns="18288" rIns="18288" bIns="18288" rtlCol="0" anchor="ctr" anchorCtr="1"/>
          <a:lstStyle/>
          <a:p>
            <a:pPr algn="ctr" rtl="0">
              <a:lnSpc>
                <a:spcPct val="85000"/>
              </a:lnSpc>
              <a:spcBef>
                <a:spcPct val="20000"/>
              </a:spcBef>
            </a:pPr>
            <a:endParaRPr lang="es-ES" sz="1400" b="1" noProof="0">
              <a:solidFill>
                <a:srgbClr val="FFFFFF"/>
              </a:solidFill>
              <a:latin typeface="Arial Narrow" pitchFamily="112" charset="0"/>
            </a:endParaRPr>
          </a:p>
        </p:txBody>
      </p:sp>
      <p:grpSp>
        <p:nvGrpSpPr>
          <p:cNvPr id="8" name="Grupo 7" descr="Cadena de ADN">
            <a:extLst>
              <a:ext uri="{FF2B5EF4-FFF2-40B4-BE49-F238E27FC236}">
                <a16:creationId xmlns:a16="http://schemas.microsoft.com/office/drawing/2014/main" id="{8A087DEA-DACE-4997-BDE1-6D1F576B6C3B}"/>
              </a:ext>
            </a:extLst>
          </p:cNvPr>
          <p:cNvGrpSpPr/>
          <p:nvPr userDrawn="1"/>
        </p:nvGrpSpPr>
        <p:grpSpPr>
          <a:xfrm>
            <a:off x="3168709" y="228601"/>
            <a:ext cx="2327486" cy="5877074"/>
            <a:chOff x="3168709" y="228601"/>
            <a:chExt cx="2327486" cy="5877074"/>
          </a:xfrm>
        </p:grpSpPr>
        <p:sp>
          <p:nvSpPr>
            <p:cNvPr id="36" name="Forma libre 25">
              <a:extLst>
                <a:ext uri="{FF2B5EF4-FFF2-40B4-BE49-F238E27FC236}">
                  <a16:creationId xmlns:a16="http://schemas.microsoft.com/office/drawing/2014/main" id="{C3AF84A9-1A39-452E-B8C1-ABF484213F29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8712" y="4451627"/>
              <a:ext cx="600197" cy="786553"/>
            </a:xfrm>
            <a:custGeom>
              <a:avLst/>
              <a:gdLst>
                <a:gd name="T0" fmla="*/ 60 w 786"/>
                <a:gd name="T1" fmla="*/ 1068 h 1068"/>
                <a:gd name="T2" fmla="*/ 54 w 786"/>
                <a:gd name="T3" fmla="*/ 1002 h 1068"/>
                <a:gd name="T4" fmla="*/ 56 w 786"/>
                <a:gd name="T5" fmla="*/ 978 h 1068"/>
                <a:gd name="T6" fmla="*/ 60 w 786"/>
                <a:gd name="T7" fmla="*/ 931 h 1068"/>
                <a:gd name="T8" fmla="*/ 67 w 786"/>
                <a:gd name="T9" fmla="*/ 882 h 1068"/>
                <a:gd name="T10" fmla="*/ 86 w 786"/>
                <a:gd name="T11" fmla="*/ 812 h 1068"/>
                <a:gd name="T12" fmla="*/ 122 w 786"/>
                <a:gd name="T13" fmla="*/ 719 h 1068"/>
                <a:gd name="T14" fmla="*/ 169 w 786"/>
                <a:gd name="T15" fmla="*/ 628 h 1068"/>
                <a:gd name="T16" fmla="*/ 225 w 786"/>
                <a:gd name="T17" fmla="*/ 542 h 1068"/>
                <a:gd name="T18" fmla="*/ 286 w 786"/>
                <a:gd name="T19" fmla="*/ 459 h 1068"/>
                <a:gd name="T20" fmla="*/ 352 w 786"/>
                <a:gd name="T21" fmla="*/ 381 h 1068"/>
                <a:gd name="T22" fmla="*/ 421 w 786"/>
                <a:gd name="T23" fmla="*/ 309 h 1068"/>
                <a:gd name="T24" fmla="*/ 488 w 786"/>
                <a:gd name="T25" fmla="*/ 242 h 1068"/>
                <a:gd name="T26" fmla="*/ 616 w 786"/>
                <a:gd name="T27" fmla="*/ 128 h 1068"/>
                <a:gd name="T28" fmla="*/ 719 w 786"/>
                <a:gd name="T29" fmla="*/ 48 h 1068"/>
                <a:gd name="T30" fmla="*/ 786 w 786"/>
                <a:gd name="T31" fmla="*/ 0 h 1068"/>
                <a:gd name="T32" fmla="*/ 752 w 786"/>
                <a:gd name="T33" fmla="*/ 22 h 1068"/>
                <a:gd name="T34" fmla="*/ 663 w 786"/>
                <a:gd name="T35" fmla="*/ 87 h 1068"/>
                <a:gd name="T36" fmla="*/ 537 w 786"/>
                <a:gd name="T37" fmla="*/ 187 h 1068"/>
                <a:gd name="T38" fmla="*/ 430 w 786"/>
                <a:gd name="T39" fmla="*/ 282 h 1068"/>
                <a:gd name="T40" fmla="*/ 357 w 786"/>
                <a:gd name="T41" fmla="*/ 352 h 1068"/>
                <a:gd name="T42" fmla="*/ 284 w 786"/>
                <a:gd name="T43" fmla="*/ 429 h 1068"/>
                <a:gd name="T44" fmla="*/ 215 w 786"/>
                <a:gd name="T45" fmla="*/ 511 h 1068"/>
                <a:gd name="T46" fmla="*/ 152 w 786"/>
                <a:gd name="T47" fmla="*/ 595 h 1068"/>
                <a:gd name="T48" fmla="*/ 96 w 786"/>
                <a:gd name="T49" fmla="*/ 684 h 1068"/>
                <a:gd name="T50" fmla="*/ 52 w 786"/>
                <a:gd name="T51" fmla="*/ 774 h 1068"/>
                <a:gd name="T52" fmla="*/ 26 w 786"/>
                <a:gd name="T53" fmla="*/ 845 h 1068"/>
                <a:gd name="T54" fmla="*/ 14 w 786"/>
                <a:gd name="T55" fmla="*/ 890 h 1068"/>
                <a:gd name="T56" fmla="*/ 6 w 786"/>
                <a:gd name="T57" fmla="*/ 938 h 1068"/>
                <a:gd name="T58" fmla="*/ 1 w 786"/>
                <a:gd name="T59" fmla="*/ 985 h 1068"/>
                <a:gd name="T60" fmla="*/ 0 w 786"/>
                <a:gd name="T61" fmla="*/ 1008 h 1068"/>
                <a:gd name="T62" fmla="*/ 4 w 786"/>
                <a:gd name="T63" fmla="*/ 1068 h 10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86" h="1068">
                  <a:moveTo>
                    <a:pt x="60" y="1068"/>
                  </a:moveTo>
                  <a:lnTo>
                    <a:pt x="60" y="1068"/>
                  </a:lnTo>
                  <a:lnTo>
                    <a:pt x="56" y="1035"/>
                  </a:lnTo>
                  <a:lnTo>
                    <a:pt x="54" y="1002"/>
                  </a:lnTo>
                  <a:lnTo>
                    <a:pt x="54" y="1002"/>
                  </a:lnTo>
                  <a:lnTo>
                    <a:pt x="56" y="978"/>
                  </a:lnTo>
                  <a:lnTo>
                    <a:pt x="57" y="953"/>
                  </a:lnTo>
                  <a:lnTo>
                    <a:pt x="60" y="931"/>
                  </a:lnTo>
                  <a:lnTo>
                    <a:pt x="63" y="906"/>
                  </a:lnTo>
                  <a:lnTo>
                    <a:pt x="67" y="882"/>
                  </a:lnTo>
                  <a:lnTo>
                    <a:pt x="73" y="859"/>
                  </a:lnTo>
                  <a:lnTo>
                    <a:pt x="86" y="812"/>
                  </a:lnTo>
                  <a:lnTo>
                    <a:pt x="103" y="764"/>
                  </a:lnTo>
                  <a:lnTo>
                    <a:pt x="122" y="719"/>
                  </a:lnTo>
                  <a:lnTo>
                    <a:pt x="145" y="674"/>
                  </a:lnTo>
                  <a:lnTo>
                    <a:pt x="169" y="628"/>
                  </a:lnTo>
                  <a:lnTo>
                    <a:pt x="196" y="585"/>
                  </a:lnTo>
                  <a:lnTo>
                    <a:pt x="225" y="542"/>
                  </a:lnTo>
                  <a:lnTo>
                    <a:pt x="255" y="501"/>
                  </a:lnTo>
                  <a:lnTo>
                    <a:pt x="286" y="459"/>
                  </a:lnTo>
                  <a:lnTo>
                    <a:pt x="319" y="419"/>
                  </a:lnTo>
                  <a:lnTo>
                    <a:pt x="352" y="381"/>
                  </a:lnTo>
                  <a:lnTo>
                    <a:pt x="387" y="343"/>
                  </a:lnTo>
                  <a:lnTo>
                    <a:pt x="421" y="309"/>
                  </a:lnTo>
                  <a:lnTo>
                    <a:pt x="455" y="275"/>
                  </a:lnTo>
                  <a:lnTo>
                    <a:pt x="488" y="242"/>
                  </a:lnTo>
                  <a:lnTo>
                    <a:pt x="554" y="181"/>
                  </a:lnTo>
                  <a:lnTo>
                    <a:pt x="616" y="128"/>
                  </a:lnTo>
                  <a:lnTo>
                    <a:pt x="672" y="84"/>
                  </a:lnTo>
                  <a:lnTo>
                    <a:pt x="719" y="48"/>
                  </a:lnTo>
                  <a:lnTo>
                    <a:pt x="755" y="21"/>
                  </a:lnTo>
                  <a:lnTo>
                    <a:pt x="786" y="0"/>
                  </a:lnTo>
                  <a:lnTo>
                    <a:pt x="786" y="0"/>
                  </a:lnTo>
                  <a:lnTo>
                    <a:pt x="752" y="22"/>
                  </a:lnTo>
                  <a:lnTo>
                    <a:pt x="713" y="50"/>
                  </a:lnTo>
                  <a:lnTo>
                    <a:pt x="663" y="87"/>
                  </a:lnTo>
                  <a:lnTo>
                    <a:pt x="604" y="133"/>
                  </a:lnTo>
                  <a:lnTo>
                    <a:pt x="537" y="187"/>
                  </a:lnTo>
                  <a:lnTo>
                    <a:pt x="467" y="247"/>
                  </a:lnTo>
                  <a:lnTo>
                    <a:pt x="430" y="282"/>
                  </a:lnTo>
                  <a:lnTo>
                    <a:pt x="394" y="316"/>
                  </a:lnTo>
                  <a:lnTo>
                    <a:pt x="357" y="352"/>
                  </a:lnTo>
                  <a:lnTo>
                    <a:pt x="319" y="391"/>
                  </a:lnTo>
                  <a:lnTo>
                    <a:pt x="284" y="429"/>
                  </a:lnTo>
                  <a:lnTo>
                    <a:pt x="249" y="469"/>
                  </a:lnTo>
                  <a:lnTo>
                    <a:pt x="215" y="511"/>
                  </a:lnTo>
                  <a:lnTo>
                    <a:pt x="182" y="552"/>
                  </a:lnTo>
                  <a:lnTo>
                    <a:pt x="152" y="595"/>
                  </a:lnTo>
                  <a:lnTo>
                    <a:pt x="123" y="640"/>
                  </a:lnTo>
                  <a:lnTo>
                    <a:pt x="96" y="684"/>
                  </a:lnTo>
                  <a:lnTo>
                    <a:pt x="73" y="730"/>
                  </a:lnTo>
                  <a:lnTo>
                    <a:pt x="52" y="774"/>
                  </a:lnTo>
                  <a:lnTo>
                    <a:pt x="34" y="822"/>
                  </a:lnTo>
                  <a:lnTo>
                    <a:pt x="26" y="845"/>
                  </a:lnTo>
                  <a:lnTo>
                    <a:pt x="20" y="867"/>
                  </a:lnTo>
                  <a:lnTo>
                    <a:pt x="14" y="890"/>
                  </a:lnTo>
                  <a:lnTo>
                    <a:pt x="9" y="915"/>
                  </a:lnTo>
                  <a:lnTo>
                    <a:pt x="6" y="938"/>
                  </a:lnTo>
                  <a:lnTo>
                    <a:pt x="3" y="961"/>
                  </a:lnTo>
                  <a:lnTo>
                    <a:pt x="1" y="985"/>
                  </a:lnTo>
                  <a:lnTo>
                    <a:pt x="0" y="1008"/>
                  </a:lnTo>
                  <a:lnTo>
                    <a:pt x="0" y="1008"/>
                  </a:lnTo>
                  <a:lnTo>
                    <a:pt x="1" y="1038"/>
                  </a:lnTo>
                  <a:lnTo>
                    <a:pt x="4" y="1068"/>
                  </a:lnTo>
                  <a:lnTo>
                    <a:pt x="60" y="1068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5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720000" scaled="0"/>
              <a:tileRect/>
            </a:gradFill>
            <a:ln w="952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>
                <a:lnSpc>
                  <a:spcPct val="85000"/>
                </a:lnSpc>
              </a:pPr>
              <a:endParaRPr lang="es-ES" sz="2000" noProof="0"/>
            </a:p>
          </p:txBody>
        </p:sp>
        <p:grpSp>
          <p:nvGrpSpPr>
            <p:cNvPr id="6" name="Grupo 5">
              <a:extLst>
                <a:ext uri="{FF2B5EF4-FFF2-40B4-BE49-F238E27FC236}">
                  <a16:creationId xmlns:a16="http://schemas.microsoft.com/office/drawing/2014/main" id="{F37D147F-1BD5-4576-965F-F4096C17580B}"/>
                </a:ext>
              </a:extLst>
            </p:cNvPr>
            <p:cNvGrpSpPr/>
            <p:nvPr userDrawn="1"/>
          </p:nvGrpSpPr>
          <p:grpSpPr>
            <a:xfrm>
              <a:off x="3168709" y="228601"/>
              <a:ext cx="2327486" cy="5877074"/>
              <a:chOff x="3168709" y="228601"/>
              <a:chExt cx="2327486" cy="5877074"/>
            </a:xfrm>
          </p:grpSpPr>
          <p:sp>
            <p:nvSpPr>
              <p:cNvPr id="31" name="Forma libre 12">
                <a:extLst>
                  <a:ext uri="{FF2B5EF4-FFF2-40B4-BE49-F238E27FC236}">
                    <a16:creationId xmlns:a16="http://schemas.microsoft.com/office/drawing/2014/main" id="{0AB62A57-D896-4826-9877-83CAAC94EA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8711" y="2052487"/>
                <a:ext cx="602488" cy="1460425"/>
              </a:xfrm>
              <a:custGeom>
                <a:avLst/>
                <a:gdLst>
                  <a:gd name="T0" fmla="*/ 787 w 787"/>
                  <a:gd name="T1" fmla="*/ 0 h 1982"/>
                  <a:gd name="T2" fmla="*/ 719 w 787"/>
                  <a:gd name="T3" fmla="*/ 49 h 1982"/>
                  <a:gd name="T4" fmla="*/ 618 w 787"/>
                  <a:gd name="T5" fmla="*/ 129 h 1982"/>
                  <a:gd name="T6" fmla="*/ 489 w 787"/>
                  <a:gd name="T7" fmla="*/ 242 h 1982"/>
                  <a:gd name="T8" fmla="*/ 422 w 787"/>
                  <a:gd name="T9" fmla="*/ 309 h 1982"/>
                  <a:gd name="T10" fmla="*/ 353 w 787"/>
                  <a:gd name="T11" fmla="*/ 382 h 1982"/>
                  <a:gd name="T12" fmla="*/ 287 w 787"/>
                  <a:gd name="T13" fmla="*/ 460 h 1982"/>
                  <a:gd name="T14" fmla="*/ 225 w 787"/>
                  <a:gd name="T15" fmla="*/ 543 h 1982"/>
                  <a:gd name="T16" fmla="*/ 169 w 787"/>
                  <a:gd name="T17" fmla="*/ 630 h 1982"/>
                  <a:gd name="T18" fmla="*/ 124 w 787"/>
                  <a:gd name="T19" fmla="*/ 719 h 1982"/>
                  <a:gd name="T20" fmla="*/ 86 w 787"/>
                  <a:gd name="T21" fmla="*/ 812 h 1982"/>
                  <a:gd name="T22" fmla="*/ 68 w 787"/>
                  <a:gd name="T23" fmla="*/ 884 h 1982"/>
                  <a:gd name="T24" fmla="*/ 61 w 787"/>
                  <a:gd name="T25" fmla="*/ 931 h 1982"/>
                  <a:gd name="T26" fmla="*/ 56 w 787"/>
                  <a:gd name="T27" fmla="*/ 978 h 1982"/>
                  <a:gd name="T28" fmla="*/ 55 w 787"/>
                  <a:gd name="T29" fmla="*/ 1002 h 1982"/>
                  <a:gd name="T30" fmla="*/ 58 w 787"/>
                  <a:gd name="T31" fmla="*/ 1047 h 1982"/>
                  <a:gd name="T32" fmla="*/ 63 w 787"/>
                  <a:gd name="T33" fmla="*/ 1091 h 1982"/>
                  <a:gd name="T34" fmla="*/ 73 w 787"/>
                  <a:gd name="T35" fmla="*/ 1136 h 1982"/>
                  <a:gd name="T36" fmla="*/ 104 w 787"/>
                  <a:gd name="T37" fmla="*/ 1224 h 1982"/>
                  <a:gd name="T38" fmla="*/ 145 w 787"/>
                  <a:gd name="T39" fmla="*/ 1312 h 1982"/>
                  <a:gd name="T40" fmla="*/ 197 w 787"/>
                  <a:gd name="T41" fmla="*/ 1398 h 1982"/>
                  <a:gd name="T42" fmla="*/ 255 w 787"/>
                  <a:gd name="T43" fmla="*/ 1481 h 1982"/>
                  <a:gd name="T44" fmla="*/ 320 w 787"/>
                  <a:gd name="T45" fmla="*/ 1560 h 1982"/>
                  <a:gd name="T46" fmla="*/ 387 w 787"/>
                  <a:gd name="T47" fmla="*/ 1634 h 1982"/>
                  <a:gd name="T48" fmla="*/ 456 w 787"/>
                  <a:gd name="T49" fmla="*/ 1704 h 1982"/>
                  <a:gd name="T50" fmla="*/ 555 w 787"/>
                  <a:gd name="T51" fmla="*/ 1796 h 1982"/>
                  <a:gd name="T52" fmla="*/ 672 w 787"/>
                  <a:gd name="T53" fmla="*/ 1895 h 1982"/>
                  <a:gd name="T54" fmla="*/ 755 w 787"/>
                  <a:gd name="T55" fmla="*/ 1959 h 1982"/>
                  <a:gd name="T56" fmla="*/ 787 w 787"/>
                  <a:gd name="T57" fmla="*/ 1982 h 1982"/>
                  <a:gd name="T58" fmla="*/ 714 w 787"/>
                  <a:gd name="T59" fmla="*/ 1932 h 1982"/>
                  <a:gd name="T60" fmla="*/ 605 w 787"/>
                  <a:gd name="T61" fmla="*/ 1850 h 1982"/>
                  <a:gd name="T62" fmla="*/ 467 w 787"/>
                  <a:gd name="T63" fmla="*/ 1737 h 1982"/>
                  <a:gd name="T64" fmla="*/ 394 w 787"/>
                  <a:gd name="T65" fmla="*/ 1671 h 1982"/>
                  <a:gd name="T66" fmla="*/ 320 w 787"/>
                  <a:gd name="T67" fmla="*/ 1598 h 1982"/>
                  <a:gd name="T68" fmla="*/ 250 w 787"/>
                  <a:gd name="T69" fmla="*/ 1522 h 1982"/>
                  <a:gd name="T70" fmla="*/ 182 w 787"/>
                  <a:gd name="T71" fmla="*/ 1442 h 1982"/>
                  <a:gd name="T72" fmla="*/ 124 w 787"/>
                  <a:gd name="T73" fmla="*/ 1358 h 1982"/>
                  <a:gd name="T74" fmla="*/ 73 w 787"/>
                  <a:gd name="T75" fmla="*/ 1272 h 1982"/>
                  <a:gd name="T76" fmla="*/ 35 w 787"/>
                  <a:gd name="T77" fmla="*/ 1184 h 1982"/>
                  <a:gd name="T78" fmla="*/ 20 w 787"/>
                  <a:gd name="T79" fmla="*/ 1141 h 1982"/>
                  <a:gd name="T80" fmla="*/ 9 w 787"/>
                  <a:gd name="T81" fmla="*/ 1097 h 1982"/>
                  <a:gd name="T82" fmla="*/ 3 w 787"/>
                  <a:gd name="T83" fmla="*/ 1053 h 1982"/>
                  <a:gd name="T84" fmla="*/ 0 w 787"/>
                  <a:gd name="T85" fmla="*/ 1008 h 1982"/>
                  <a:gd name="T86" fmla="*/ 2 w 787"/>
                  <a:gd name="T87" fmla="*/ 985 h 1982"/>
                  <a:gd name="T88" fmla="*/ 6 w 787"/>
                  <a:gd name="T89" fmla="*/ 938 h 1982"/>
                  <a:gd name="T90" fmla="*/ 15 w 787"/>
                  <a:gd name="T91" fmla="*/ 892 h 1982"/>
                  <a:gd name="T92" fmla="*/ 26 w 787"/>
                  <a:gd name="T93" fmla="*/ 845 h 1982"/>
                  <a:gd name="T94" fmla="*/ 52 w 787"/>
                  <a:gd name="T95" fmla="*/ 776 h 1982"/>
                  <a:gd name="T96" fmla="*/ 96 w 787"/>
                  <a:gd name="T97" fmla="*/ 685 h 1982"/>
                  <a:gd name="T98" fmla="*/ 152 w 787"/>
                  <a:gd name="T99" fmla="*/ 596 h 1982"/>
                  <a:gd name="T100" fmla="*/ 215 w 787"/>
                  <a:gd name="T101" fmla="*/ 511 h 1982"/>
                  <a:gd name="T102" fmla="*/ 284 w 787"/>
                  <a:gd name="T103" fmla="*/ 430 h 1982"/>
                  <a:gd name="T104" fmla="*/ 357 w 787"/>
                  <a:gd name="T105" fmla="*/ 354 h 1982"/>
                  <a:gd name="T106" fmla="*/ 430 w 787"/>
                  <a:gd name="T107" fmla="*/ 282 h 1982"/>
                  <a:gd name="T108" fmla="*/ 538 w 787"/>
                  <a:gd name="T109" fmla="*/ 188 h 1982"/>
                  <a:gd name="T110" fmla="*/ 664 w 787"/>
                  <a:gd name="T111" fmla="*/ 87 h 1982"/>
                  <a:gd name="T112" fmla="*/ 752 w 787"/>
                  <a:gd name="T113" fmla="*/ 23 h 1982"/>
                  <a:gd name="T114" fmla="*/ 787 w 787"/>
                  <a:gd name="T115" fmla="*/ 0 h 19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787" h="1982">
                    <a:moveTo>
                      <a:pt x="787" y="0"/>
                    </a:moveTo>
                    <a:lnTo>
                      <a:pt x="787" y="0"/>
                    </a:lnTo>
                    <a:lnTo>
                      <a:pt x="755" y="21"/>
                    </a:lnTo>
                    <a:lnTo>
                      <a:pt x="719" y="49"/>
                    </a:lnTo>
                    <a:lnTo>
                      <a:pt x="672" y="84"/>
                    </a:lnTo>
                    <a:lnTo>
                      <a:pt x="618" y="129"/>
                    </a:lnTo>
                    <a:lnTo>
                      <a:pt x="555" y="182"/>
                    </a:lnTo>
                    <a:lnTo>
                      <a:pt x="489" y="242"/>
                    </a:lnTo>
                    <a:lnTo>
                      <a:pt x="456" y="275"/>
                    </a:lnTo>
                    <a:lnTo>
                      <a:pt x="422" y="309"/>
                    </a:lnTo>
                    <a:lnTo>
                      <a:pt x="387" y="345"/>
                    </a:lnTo>
                    <a:lnTo>
                      <a:pt x="353" y="382"/>
                    </a:lnTo>
                    <a:lnTo>
                      <a:pt x="320" y="420"/>
                    </a:lnTo>
                    <a:lnTo>
                      <a:pt x="287" y="460"/>
                    </a:lnTo>
                    <a:lnTo>
                      <a:pt x="255" y="501"/>
                    </a:lnTo>
                    <a:lnTo>
                      <a:pt x="225" y="543"/>
                    </a:lnTo>
                    <a:lnTo>
                      <a:pt x="197" y="586"/>
                    </a:lnTo>
                    <a:lnTo>
                      <a:pt x="169" y="630"/>
                    </a:lnTo>
                    <a:lnTo>
                      <a:pt x="145" y="674"/>
                    </a:lnTo>
                    <a:lnTo>
                      <a:pt x="124" y="719"/>
                    </a:lnTo>
                    <a:lnTo>
                      <a:pt x="104" y="766"/>
                    </a:lnTo>
                    <a:lnTo>
                      <a:pt x="86" y="812"/>
                    </a:lnTo>
                    <a:lnTo>
                      <a:pt x="73" y="859"/>
                    </a:lnTo>
                    <a:lnTo>
                      <a:pt x="68" y="884"/>
                    </a:lnTo>
                    <a:lnTo>
                      <a:pt x="63" y="906"/>
                    </a:lnTo>
                    <a:lnTo>
                      <a:pt x="61" y="931"/>
                    </a:lnTo>
                    <a:lnTo>
                      <a:pt x="58" y="954"/>
                    </a:lnTo>
                    <a:lnTo>
                      <a:pt x="56" y="978"/>
                    </a:lnTo>
                    <a:lnTo>
                      <a:pt x="55" y="1002"/>
                    </a:lnTo>
                    <a:lnTo>
                      <a:pt x="55" y="1002"/>
                    </a:lnTo>
                    <a:lnTo>
                      <a:pt x="56" y="1024"/>
                    </a:lnTo>
                    <a:lnTo>
                      <a:pt x="58" y="1047"/>
                    </a:lnTo>
                    <a:lnTo>
                      <a:pt x="61" y="1070"/>
                    </a:lnTo>
                    <a:lnTo>
                      <a:pt x="63" y="1091"/>
                    </a:lnTo>
                    <a:lnTo>
                      <a:pt x="68" y="1114"/>
                    </a:lnTo>
                    <a:lnTo>
                      <a:pt x="73" y="1136"/>
                    </a:lnTo>
                    <a:lnTo>
                      <a:pt x="86" y="1180"/>
                    </a:lnTo>
                    <a:lnTo>
                      <a:pt x="104" y="1224"/>
                    </a:lnTo>
                    <a:lnTo>
                      <a:pt x="124" y="1269"/>
                    </a:lnTo>
                    <a:lnTo>
                      <a:pt x="145" y="1312"/>
                    </a:lnTo>
                    <a:lnTo>
                      <a:pt x="169" y="1355"/>
                    </a:lnTo>
                    <a:lnTo>
                      <a:pt x="197" y="1398"/>
                    </a:lnTo>
                    <a:lnTo>
                      <a:pt x="225" y="1439"/>
                    </a:lnTo>
                    <a:lnTo>
                      <a:pt x="255" y="1481"/>
                    </a:lnTo>
                    <a:lnTo>
                      <a:pt x="287" y="1519"/>
                    </a:lnTo>
                    <a:lnTo>
                      <a:pt x="320" y="1560"/>
                    </a:lnTo>
                    <a:lnTo>
                      <a:pt x="353" y="1597"/>
                    </a:lnTo>
                    <a:lnTo>
                      <a:pt x="387" y="1634"/>
                    </a:lnTo>
                    <a:lnTo>
                      <a:pt x="422" y="1670"/>
                    </a:lnTo>
                    <a:lnTo>
                      <a:pt x="456" y="1704"/>
                    </a:lnTo>
                    <a:lnTo>
                      <a:pt x="489" y="1736"/>
                    </a:lnTo>
                    <a:lnTo>
                      <a:pt x="555" y="1796"/>
                    </a:lnTo>
                    <a:lnTo>
                      <a:pt x="618" y="1850"/>
                    </a:lnTo>
                    <a:lnTo>
                      <a:pt x="672" y="1895"/>
                    </a:lnTo>
                    <a:lnTo>
                      <a:pt x="719" y="1932"/>
                    </a:lnTo>
                    <a:lnTo>
                      <a:pt x="755" y="1959"/>
                    </a:lnTo>
                    <a:lnTo>
                      <a:pt x="787" y="1982"/>
                    </a:lnTo>
                    <a:lnTo>
                      <a:pt x="787" y="1982"/>
                    </a:lnTo>
                    <a:lnTo>
                      <a:pt x="752" y="1959"/>
                    </a:lnTo>
                    <a:lnTo>
                      <a:pt x="714" y="1932"/>
                    </a:lnTo>
                    <a:lnTo>
                      <a:pt x="664" y="1895"/>
                    </a:lnTo>
                    <a:lnTo>
                      <a:pt x="605" y="1850"/>
                    </a:lnTo>
                    <a:lnTo>
                      <a:pt x="538" y="1797"/>
                    </a:lnTo>
                    <a:lnTo>
                      <a:pt x="467" y="1737"/>
                    </a:lnTo>
                    <a:lnTo>
                      <a:pt x="430" y="1704"/>
                    </a:lnTo>
                    <a:lnTo>
                      <a:pt x="394" y="1671"/>
                    </a:lnTo>
                    <a:lnTo>
                      <a:pt x="357" y="1635"/>
                    </a:lnTo>
                    <a:lnTo>
                      <a:pt x="320" y="1598"/>
                    </a:lnTo>
                    <a:lnTo>
                      <a:pt x="284" y="1561"/>
                    </a:lnTo>
                    <a:lnTo>
                      <a:pt x="250" y="1522"/>
                    </a:lnTo>
                    <a:lnTo>
                      <a:pt x="215" y="1482"/>
                    </a:lnTo>
                    <a:lnTo>
                      <a:pt x="182" y="1442"/>
                    </a:lnTo>
                    <a:lnTo>
                      <a:pt x="152" y="1401"/>
                    </a:lnTo>
                    <a:lnTo>
                      <a:pt x="124" y="1358"/>
                    </a:lnTo>
                    <a:lnTo>
                      <a:pt x="96" y="1316"/>
                    </a:lnTo>
                    <a:lnTo>
                      <a:pt x="73" y="1272"/>
                    </a:lnTo>
                    <a:lnTo>
                      <a:pt x="52" y="1229"/>
                    </a:lnTo>
                    <a:lnTo>
                      <a:pt x="35" y="1184"/>
                    </a:lnTo>
                    <a:lnTo>
                      <a:pt x="26" y="1163"/>
                    </a:lnTo>
                    <a:lnTo>
                      <a:pt x="20" y="1141"/>
                    </a:lnTo>
                    <a:lnTo>
                      <a:pt x="15" y="1118"/>
                    </a:lnTo>
                    <a:lnTo>
                      <a:pt x="9" y="1097"/>
                    </a:lnTo>
                    <a:lnTo>
                      <a:pt x="6" y="1074"/>
                    </a:lnTo>
                    <a:lnTo>
                      <a:pt x="3" y="1053"/>
                    </a:lnTo>
                    <a:lnTo>
                      <a:pt x="2" y="1031"/>
                    </a:lnTo>
                    <a:lnTo>
                      <a:pt x="0" y="1008"/>
                    </a:lnTo>
                    <a:lnTo>
                      <a:pt x="0" y="1008"/>
                    </a:lnTo>
                    <a:lnTo>
                      <a:pt x="2" y="985"/>
                    </a:lnTo>
                    <a:lnTo>
                      <a:pt x="3" y="962"/>
                    </a:lnTo>
                    <a:lnTo>
                      <a:pt x="6" y="938"/>
                    </a:lnTo>
                    <a:lnTo>
                      <a:pt x="9" y="915"/>
                    </a:lnTo>
                    <a:lnTo>
                      <a:pt x="15" y="892"/>
                    </a:lnTo>
                    <a:lnTo>
                      <a:pt x="20" y="868"/>
                    </a:lnTo>
                    <a:lnTo>
                      <a:pt x="26" y="845"/>
                    </a:lnTo>
                    <a:lnTo>
                      <a:pt x="35" y="822"/>
                    </a:lnTo>
                    <a:lnTo>
                      <a:pt x="52" y="776"/>
                    </a:lnTo>
                    <a:lnTo>
                      <a:pt x="73" y="730"/>
                    </a:lnTo>
                    <a:lnTo>
                      <a:pt x="96" y="685"/>
                    </a:lnTo>
                    <a:lnTo>
                      <a:pt x="124" y="640"/>
                    </a:lnTo>
                    <a:lnTo>
                      <a:pt x="152" y="596"/>
                    </a:lnTo>
                    <a:lnTo>
                      <a:pt x="182" y="553"/>
                    </a:lnTo>
                    <a:lnTo>
                      <a:pt x="215" y="511"/>
                    </a:lnTo>
                    <a:lnTo>
                      <a:pt x="250" y="470"/>
                    </a:lnTo>
                    <a:lnTo>
                      <a:pt x="284" y="430"/>
                    </a:lnTo>
                    <a:lnTo>
                      <a:pt x="320" y="391"/>
                    </a:lnTo>
                    <a:lnTo>
                      <a:pt x="357" y="354"/>
                    </a:lnTo>
                    <a:lnTo>
                      <a:pt x="394" y="316"/>
                    </a:lnTo>
                    <a:lnTo>
                      <a:pt x="430" y="282"/>
                    </a:lnTo>
                    <a:lnTo>
                      <a:pt x="467" y="249"/>
                    </a:lnTo>
                    <a:lnTo>
                      <a:pt x="538" y="188"/>
                    </a:lnTo>
                    <a:lnTo>
                      <a:pt x="605" y="133"/>
                    </a:lnTo>
                    <a:lnTo>
                      <a:pt x="664" y="87"/>
                    </a:lnTo>
                    <a:lnTo>
                      <a:pt x="714" y="50"/>
                    </a:lnTo>
                    <a:lnTo>
                      <a:pt x="752" y="23"/>
                    </a:lnTo>
                    <a:lnTo>
                      <a:pt x="787" y="0"/>
                    </a:lnTo>
                    <a:lnTo>
                      <a:pt x="787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474400"/>
                  </a:gs>
                  <a:gs pos="100000">
                    <a:srgbClr val="202000"/>
                  </a:gs>
                </a:gsLst>
                <a:lin ang="13680000" scaled="0"/>
              </a:gradFill>
              <a:ln w="9525">
                <a:noFill/>
                <a:prstDash val="sysDash"/>
                <a:miter lim="800000"/>
                <a:headEnd/>
                <a:tailEnd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8288" tIns="18288" rIns="18288" bIns="18288" rtlCol="0" anchor="ctr" anchorCtr="1"/>
              <a:lstStyle/>
              <a:p>
                <a:pPr algn="ctr" rtl="0">
                  <a:lnSpc>
                    <a:spcPct val="85000"/>
                  </a:lnSpc>
                  <a:spcBef>
                    <a:spcPct val="20000"/>
                  </a:spcBef>
                </a:pPr>
                <a:endParaRPr lang="es-ES" sz="1400" b="1" noProof="0">
                  <a:solidFill>
                    <a:srgbClr val="FFFFFF"/>
                  </a:solidFill>
                  <a:latin typeface="Arial Narrow" pitchFamily="112" charset="0"/>
                </a:endParaRPr>
              </a:p>
            </p:txBody>
          </p:sp>
          <p:grpSp>
            <p:nvGrpSpPr>
              <p:cNvPr id="4" name="Grupo 3">
                <a:extLst>
                  <a:ext uri="{FF2B5EF4-FFF2-40B4-BE49-F238E27FC236}">
                    <a16:creationId xmlns:a16="http://schemas.microsoft.com/office/drawing/2014/main" id="{215D8DF8-0CA4-4E1B-AB61-F9E65EEF9AA8}"/>
                  </a:ext>
                </a:extLst>
              </p:cNvPr>
              <p:cNvGrpSpPr/>
              <p:nvPr userDrawn="1"/>
            </p:nvGrpSpPr>
            <p:grpSpPr>
              <a:xfrm>
                <a:off x="3168709" y="228601"/>
                <a:ext cx="2327486" cy="5877074"/>
                <a:chOff x="3168709" y="228601"/>
                <a:chExt cx="2327486" cy="5877074"/>
              </a:xfrm>
            </p:grpSpPr>
            <p:grpSp>
              <p:nvGrpSpPr>
                <p:cNvPr id="17" name="Grupo 95">
                  <a:extLst>
                    <a:ext uri="{FF2B5EF4-FFF2-40B4-BE49-F238E27FC236}">
                      <a16:creationId xmlns:a16="http://schemas.microsoft.com/office/drawing/2014/main" id="{A8C955EF-1518-4662-8EC1-9BA4F1222378}"/>
                    </a:ext>
                  </a:extLst>
                </p:cNvPr>
                <p:cNvGrpSpPr/>
                <p:nvPr/>
              </p:nvGrpSpPr>
              <p:grpSpPr>
                <a:xfrm rot="16200000">
                  <a:off x="2865684" y="869627"/>
                  <a:ext cx="1208553" cy="602503"/>
                  <a:chOff x="3981736" y="2443194"/>
                  <a:chExt cx="1065822" cy="531347"/>
                </a:xfrm>
              </p:grpSpPr>
              <p:sp>
                <p:nvSpPr>
                  <p:cNvPr id="60" name="Forma libre 23">
                    <a:extLst>
                      <a:ext uri="{FF2B5EF4-FFF2-40B4-BE49-F238E27FC236}">
                        <a16:creationId xmlns:a16="http://schemas.microsoft.com/office/drawing/2014/main" id="{6D6B73A8-FA90-4BAE-B5F5-80C84812F21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400000">
                    <a:off x="4032697" y="2392244"/>
                    <a:ext cx="531336" cy="633258"/>
                  </a:xfrm>
                  <a:custGeom>
                    <a:avLst/>
                    <a:gdLst>
                      <a:gd name="T0" fmla="*/ 56 w 787"/>
                      <a:gd name="T1" fmla="*/ 0 h 974"/>
                      <a:gd name="T2" fmla="*/ 0 w 787"/>
                      <a:gd name="T3" fmla="*/ 0 h 974"/>
                      <a:gd name="T4" fmla="*/ 0 w 787"/>
                      <a:gd name="T5" fmla="*/ 0 h 974"/>
                      <a:gd name="T6" fmla="*/ 0 w 787"/>
                      <a:gd name="T7" fmla="*/ 1 h 974"/>
                      <a:gd name="T8" fmla="*/ 0 w 787"/>
                      <a:gd name="T9" fmla="*/ 1 h 974"/>
                      <a:gd name="T10" fmla="*/ 2 w 787"/>
                      <a:gd name="T11" fmla="*/ 23 h 974"/>
                      <a:gd name="T12" fmla="*/ 3 w 787"/>
                      <a:gd name="T13" fmla="*/ 44 h 974"/>
                      <a:gd name="T14" fmla="*/ 6 w 787"/>
                      <a:gd name="T15" fmla="*/ 67 h 974"/>
                      <a:gd name="T16" fmla="*/ 9 w 787"/>
                      <a:gd name="T17" fmla="*/ 89 h 974"/>
                      <a:gd name="T18" fmla="*/ 15 w 787"/>
                      <a:gd name="T19" fmla="*/ 111 h 974"/>
                      <a:gd name="T20" fmla="*/ 20 w 787"/>
                      <a:gd name="T21" fmla="*/ 133 h 974"/>
                      <a:gd name="T22" fmla="*/ 26 w 787"/>
                      <a:gd name="T23" fmla="*/ 154 h 974"/>
                      <a:gd name="T24" fmla="*/ 35 w 787"/>
                      <a:gd name="T25" fmla="*/ 177 h 974"/>
                      <a:gd name="T26" fmla="*/ 52 w 787"/>
                      <a:gd name="T27" fmla="*/ 220 h 974"/>
                      <a:gd name="T28" fmla="*/ 73 w 787"/>
                      <a:gd name="T29" fmla="*/ 265 h 974"/>
                      <a:gd name="T30" fmla="*/ 96 w 787"/>
                      <a:gd name="T31" fmla="*/ 308 h 974"/>
                      <a:gd name="T32" fmla="*/ 124 w 787"/>
                      <a:gd name="T33" fmla="*/ 351 h 974"/>
                      <a:gd name="T34" fmla="*/ 152 w 787"/>
                      <a:gd name="T35" fmla="*/ 392 h 974"/>
                      <a:gd name="T36" fmla="*/ 182 w 787"/>
                      <a:gd name="T37" fmla="*/ 434 h 974"/>
                      <a:gd name="T38" fmla="*/ 215 w 787"/>
                      <a:gd name="T39" fmla="*/ 474 h 974"/>
                      <a:gd name="T40" fmla="*/ 250 w 787"/>
                      <a:gd name="T41" fmla="*/ 514 h 974"/>
                      <a:gd name="T42" fmla="*/ 284 w 787"/>
                      <a:gd name="T43" fmla="*/ 553 h 974"/>
                      <a:gd name="T44" fmla="*/ 320 w 787"/>
                      <a:gd name="T45" fmla="*/ 591 h 974"/>
                      <a:gd name="T46" fmla="*/ 357 w 787"/>
                      <a:gd name="T47" fmla="*/ 627 h 974"/>
                      <a:gd name="T48" fmla="*/ 394 w 787"/>
                      <a:gd name="T49" fmla="*/ 663 h 974"/>
                      <a:gd name="T50" fmla="*/ 430 w 787"/>
                      <a:gd name="T51" fmla="*/ 697 h 974"/>
                      <a:gd name="T52" fmla="*/ 467 w 787"/>
                      <a:gd name="T53" fmla="*/ 729 h 974"/>
                      <a:gd name="T54" fmla="*/ 538 w 787"/>
                      <a:gd name="T55" fmla="*/ 789 h 974"/>
                      <a:gd name="T56" fmla="*/ 605 w 787"/>
                      <a:gd name="T57" fmla="*/ 842 h 974"/>
                      <a:gd name="T58" fmla="*/ 664 w 787"/>
                      <a:gd name="T59" fmla="*/ 888 h 974"/>
                      <a:gd name="T60" fmla="*/ 714 w 787"/>
                      <a:gd name="T61" fmla="*/ 924 h 974"/>
                      <a:gd name="T62" fmla="*/ 752 w 787"/>
                      <a:gd name="T63" fmla="*/ 951 h 974"/>
                      <a:gd name="T64" fmla="*/ 787 w 787"/>
                      <a:gd name="T65" fmla="*/ 974 h 974"/>
                      <a:gd name="T66" fmla="*/ 787 w 787"/>
                      <a:gd name="T67" fmla="*/ 974 h 974"/>
                      <a:gd name="T68" fmla="*/ 755 w 787"/>
                      <a:gd name="T69" fmla="*/ 951 h 974"/>
                      <a:gd name="T70" fmla="*/ 719 w 787"/>
                      <a:gd name="T71" fmla="*/ 924 h 974"/>
                      <a:gd name="T72" fmla="*/ 674 w 787"/>
                      <a:gd name="T73" fmla="*/ 888 h 974"/>
                      <a:gd name="T74" fmla="*/ 618 w 787"/>
                      <a:gd name="T75" fmla="*/ 843 h 974"/>
                      <a:gd name="T76" fmla="*/ 558 w 787"/>
                      <a:gd name="T77" fmla="*/ 790 h 974"/>
                      <a:gd name="T78" fmla="*/ 492 w 787"/>
                      <a:gd name="T79" fmla="*/ 730 h 974"/>
                      <a:gd name="T80" fmla="*/ 457 w 787"/>
                      <a:gd name="T81" fmla="*/ 697 h 974"/>
                      <a:gd name="T82" fmla="*/ 423 w 787"/>
                      <a:gd name="T83" fmla="*/ 664 h 974"/>
                      <a:gd name="T84" fmla="*/ 389 w 787"/>
                      <a:gd name="T85" fmla="*/ 629 h 974"/>
                      <a:gd name="T86" fmla="*/ 356 w 787"/>
                      <a:gd name="T87" fmla="*/ 591 h 974"/>
                      <a:gd name="T88" fmla="*/ 323 w 787"/>
                      <a:gd name="T89" fmla="*/ 554 h 974"/>
                      <a:gd name="T90" fmla="*/ 290 w 787"/>
                      <a:gd name="T91" fmla="*/ 515 h 974"/>
                      <a:gd name="T92" fmla="*/ 258 w 787"/>
                      <a:gd name="T93" fmla="*/ 475 h 974"/>
                      <a:gd name="T94" fmla="*/ 228 w 787"/>
                      <a:gd name="T95" fmla="*/ 435 h 974"/>
                      <a:gd name="T96" fmla="*/ 200 w 787"/>
                      <a:gd name="T97" fmla="*/ 394 h 974"/>
                      <a:gd name="T98" fmla="*/ 172 w 787"/>
                      <a:gd name="T99" fmla="*/ 351 h 974"/>
                      <a:gd name="T100" fmla="*/ 148 w 787"/>
                      <a:gd name="T101" fmla="*/ 308 h 974"/>
                      <a:gd name="T102" fmla="*/ 125 w 787"/>
                      <a:gd name="T103" fmla="*/ 265 h 974"/>
                      <a:gd name="T104" fmla="*/ 105 w 787"/>
                      <a:gd name="T105" fmla="*/ 222 h 974"/>
                      <a:gd name="T106" fmla="*/ 89 w 787"/>
                      <a:gd name="T107" fmla="*/ 177 h 974"/>
                      <a:gd name="T108" fmla="*/ 75 w 787"/>
                      <a:gd name="T109" fmla="*/ 133 h 974"/>
                      <a:gd name="T110" fmla="*/ 69 w 787"/>
                      <a:gd name="T111" fmla="*/ 110 h 974"/>
                      <a:gd name="T112" fmla="*/ 65 w 787"/>
                      <a:gd name="T113" fmla="*/ 89 h 974"/>
                      <a:gd name="T114" fmla="*/ 61 w 787"/>
                      <a:gd name="T115" fmla="*/ 66 h 974"/>
                      <a:gd name="T116" fmla="*/ 58 w 787"/>
                      <a:gd name="T117" fmla="*/ 44 h 974"/>
                      <a:gd name="T118" fmla="*/ 56 w 787"/>
                      <a:gd name="T119" fmla="*/ 23 h 974"/>
                      <a:gd name="T120" fmla="*/ 56 w 787"/>
                      <a:gd name="T121" fmla="*/ 0 h 974"/>
                      <a:gd name="T122" fmla="*/ 56 w 787"/>
                      <a:gd name="T123" fmla="*/ 0 h 9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  <a:cxn ang="0">
                        <a:pos x="T122" y="T123"/>
                      </a:cxn>
                    </a:cxnLst>
                    <a:rect l="0" t="0" r="r" b="b"/>
                    <a:pathLst>
                      <a:path w="787" h="974">
                        <a:moveTo>
                          <a:pt x="56" y="0"/>
                        </a:move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1"/>
                        </a:lnTo>
                        <a:lnTo>
                          <a:pt x="0" y="1"/>
                        </a:lnTo>
                        <a:lnTo>
                          <a:pt x="2" y="23"/>
                        </a:lnTo>
                        <a:lnTo>
                          <a:pt x="3" y="44"/>
                        </a:lnTo>
                        <a:lnTo>
                          <a:pt x="6" y="67"/>
                        </a:lnTo>
                        <a:lnTo>
                          <a:pt x="9" y="89"/>
                        </a:lnTo>
                        <a:lnTo>
                          <a:pt x="15" y="111"/>
                        </a:lnTo>
                        <a:lnTo>
                          <a:pt x="20" y="133"/>
                        </a:lnTo>
                        <a:lnTo>
                          <a:pt x="26" y="154"/>
                        </a:lnTo>
                        <a:lnTo>
                          <a:pt x="35" y="177"/>
                        </a:lnTo>
                        <a:lnTo>
                          <a:pt x="52" y="220"/>
                        </a:lnTo>
                        <a:lnTo>
                          <a:pt x="73" y="265"/>
                        </a:lnTo>
                        <a:lnTo>
                          <a:pt x="96" y="308"/>
                        </a:lnTo>
                        <a:lnTo>
                          <a:pt x="124" y="351"/>
                        </a:lnTo>
                        <a:lnTo>
                          <a:pt x="152" y="392"/>
                        </a:lnTo>
                        <a:lnTo>
                          <a:pt x="182" y="434"/>
                        </a:lnTo>
                        <a:lnTo>
                          <a:pt x="215" y="474"/>
                        </a:lnTo>
                        <a:lnTo>
                          <a:pt x="250" y="514"/>
                        </a:lnTo>
                        <a:lnTo>
                          <a:pt x="284" y="553"/>
                        </a:lnTo>
                        <a:lnTo>
                          <a:pt x="320" y="591"/>
                        </a:lnTo>
                        <a:lnTo>
                          <a:pt x="357" y="627"/>
                        </a:lnTo>
                        <a:lnTo>
                          <a:pt x="394" y="663"/>
                        </a:lnTo>
                        <a:lnTo>
                          <a:pt x="430" y="697"/>
                        </a:lnTo>
                        <a:lnTo>
                          <a:pt x="467" y="729"/>
                        </a:lnTo>
                        <a:lnTo>
                          <a:pt x="538" y="789"/>
                        </a:lnTo>
                        <a:lnTo>
                          <a:pt x="605" y="842"/>
                        </a:lnTo>
                        <a:lnTo>
                          <a:pt x="664" y="888"/>
                        </a:lnTo>
                        <a:lnTo>
                          <a:pt x="714" y="924"/>
                        </a:lnTo>
                        <a:lnTo>
                          <a:pt x="752" y="951"/>
                        </a:lnTo>
                        <a:lnTo>
                          <a:pt x="787" y="974"/>
                        </a:lnTo>
                        <a:lnTo>
                          <a:pt x="787" y="974"/>
                        </a:lnTo>
                        <a:lnTo>
                          <a:pt x="755" y="951"/>
                        </a:lnTo>
                        <a:lnTo>
                          <a:pt x="719" y="924"/>
                        </a:lnTo>
                        <a:lnTo>
                          <a:pt x="674" y="888"/>
                        </a:lnTo>
                        <a:lnTo>
                          <a:pt x="618" y="843"/>
                        </a:lnTo>
                        <a:lnTo>
                          <a:pt x="558" y="790"/>
                        </a:lnTo>
                        <a:lnTo>
                          <a:pt x="492" y="730"/>
                        </a:lnTo>
                        <a:lnTo>
                          <a:pt x="457" y="697"/>
                        </a:lnTo>
                        <a:lnTo>
                          <a:pt x="423" y="664"/>
                        </a:lnTo>
                        <a:lnTo>
                          <a:pt x="389" y="629"/>
                        </a:lnTo>
                        <a:lnTo>
                          <a:pt x="356" y="591"/>
                        </a:lnTo>
                        <a:lnTo>
                          <a:pt x="323" y="554"/>
                        </a:lnTo>
                        <a:lnTo>
                          <a:pt x="290" y="515"/>
                        </a:lnTo>
                        <a:lnTo>
                          <a:pt x="258" y="475"/>
                        </a:lnTo>
                        <a:lnTo>
                          <a:pt x="228" y="435"/>
                        </a:lnTo>
                        <a:lnTo>
                          <a:pt x="200" y="394"/>
                        </a:lnTo>
                        <a:lnTo>
                          <a:pt x="172" y="351"/>
                        </a:lnTo>
                        <a:lnTo>
                          <a:pt x="148" y="308"/>
                        </a:lnTo>
                        <a:lnTo>
                          <a:pt x="125" y="265"/>
                        </a:lnTo>
                        <a:lnTo>
                          <a:pt x="105" y="222"/>
                        </a:lnTo>
                        <a:lnTo>
                          <a:pt x="89" y="177"/>
                        </a:lnTo>
                        <a:lnTo>
                          <a:pt x="75" y="133"/>
                        </a:lnTo>
                        <a:lnTo>
                          <a:pt x="69" y="110"/>
                        </a:lnTo>
                        <a:lnTo>
                          <a:pt x="65" y="89"/>
                        </a:lnTo>
                        <a:lnTo>
                          <a:pt x="61" y="66"/>
                        </a:lnTo>
                        <a:lnTo>
                          <a:pt x="58" y="44"/>
                        </a:lnTo>
                        <a:lnTo>
                          <a:pt x="56" y="23"/>
                        </a:lnTo>
                        <a:lnTo>
                          <a:pt x="56" y="0"/>
                        </a:lnTo>
                        <a:lnTo>
                          <a:pt x="56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chemeClr val="accent2">
                          <a:lumMod val="5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720000" scaled="0"/>
                    <a:tileRect/>
                  </a:gradFill>
                  <a:ln w="9525">
                    <a:noFill/>
                    <a:round/>
                    <a:headEnd/>
                    <a:tailEnd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rtl="0">
                      <a:lnSpc>
                        <a:spcPct val="85000"/>
                      </a:lnSpc>
                    </a:pPr>
                    <a:endParaRPr lang="es-ES" noProof="0"/>
                  </a:p>
                </p:txBody>
              </p:sp>
              <p:sp>
                <p:nvSpPr>
                  <p:cNvPr id="61" name="Rectángulo 22">
                    <a:extLst>
                      <a:ext uri="{FF2B5EF4-FFF2-40B4-BE49-F238E27FC236}">
                        <a16:creationId xmlns:a16="http://schemas.microsoft.com/office/drawing/2014/main" id="{2A1D8445-8B43-4DA7-AE68-AAF359C4A9C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809161" y="2243182"/>
                    <a:ext cx="38386" cy="438409"/>
                  </a:xfrm>
                  <a:prstGeom prst="rect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100000">
                        <a:schemeClr val="accent2">
                          <a:lumMod val="60000"/>
                          <a:lumOff val="40000"/>
                        </a:schemeClr>
                      </a:gs>
                    </a:gsLst>
                    <a:lin ang="5400000" scaled="0"/>
                    <a:tileRect/>
                  </a:gradFill>
                  <a:ln w="9525">
                    <a:noFill/>
                    <a:round/>
                    <a:headEnd/>
                    <a:tailEnd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rtl="0">
                      <a:lnSpc>
                        <a:spcPct val="85000"/>
                      </a:lnSpc>
                    </a:pPr>
                    <a:endParaRPr lang="es-ES" noProof="0"/>
                  </a:p>
                </p:txBody>
              </p:sp>
            </p:grpSp>
            <p:sp>
              <p:nvSpPr>
                <p:cNvPr id="32" name="Forma libre 28">
                  <a:extLst>
                    <a:ext uri="{FF2B5EF4-FFF2-40B4-BE49-F238E27FC236}">
                      <a16:creationId xmlns:a16="http://schemas.microsoft.com/office/drawing/2014/main" id="{A3BC7496-D629-4C1F-875A-AD323A8DC50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77670" y="228601"/>
                  <a:ext cx="600197" cy="788761"/>
                </a:xfrm>
                <a:custGeom>
                  <a:avLst/>
                  <a:gdLst>
                    <a:gd name="T0" fmla="*/ 726 w 786"/>
                    <a:gd name="T1" fmla="*/ 0 h 1070"/>
                    <a:gd name="T2" fmla="*/ 732 w 786"/>
                    <a:gd name="T3" fmla="*/ 67 h 1070"/>
                    <a:gd name="T4" fmla="*/ 730 w 786"/>
                    <a:gd name="T5" fmla="*/ 90 h 1070"/>
                    <a:gd name="T6" fmla="*/ 726 w 786"/>
                    <a:gd name="T7" fmla="*/ 139 h 1070"/>
                    <a:gd name="T8" fmla="*/ 719 w 786"/>
                    <a:gd name="T9" fmla="*/ 186 h 1070"/>
                    <a:gd name="T10" fmla="*/ 700 w 786"/>
                    <a:gd name="T11" fmla="*/ 256 h 1070"/>
                    <a:gd name="T12" fmla="*/ 664 w 786"/>
                    <a:gd name="T13" fmla="*/ 349 h 1070"/>
                    <a:gd name="T14" fmla="*/ 617 w 786"/>
                    <a:gd name="T15" fmla="*/ 440 h 1070"/>
                    <a:gd name="T16" fmla="*/ 561 w 786"/>
                    <a:gd name="T17" fmla="*/ 526 h 1070"/>
                    <a:gd name="T18" fmla="*/ 500 w 786"/>
                    <a:gd name="T19" fmla="*/ 609 h 1070"/>
                    <a:gd name="T20" fmla="*/ 434 w 786"/>
                    <a:gd name="T21" fmla="*/ 687 h 1070"/>
                    <a:gd name="T22" fmla="*/ 365 w 786"/>
                    <a:gd name="T23" fmla="*/ 760 h 1070"/>
                    <a:gd name="T24" fmla="*/ 298 w 786"/>
                    <a:gd name="T25" fmla="*/ 826 h 1070"/>
                    <a:gd name="T26" fmla="*/ 170 w 786"/>
                    <a:gd name="T27" fmla="*/ 940 h 1070"/>
                    <a:gd name="T28" fmla="*/ 67 w 786"/>
                    <a:gd name="T29" fmla="*/ 1021 h 1070"/>
                    <a:gd name="T30" fmla="*/ 0 w 786"/>
                    <a:gd name="T31" fmla="*/ 1070 h 1070"/>
                    <a:gd name="T32" fmla="*/ 34 w 786"/>
                    <a:gd name="T33" fmla="*/ 1047 h 1070"/>
                    <a:gd name="T34" fmla="*/ 123 w 786"/>
                    <a:gd name="T35" fmla="*/ 982 h 1070"/>
                    <a:gd name="T36" fmla="*/ 249 w 786"/>
                    <a:gd name="T37" fmla="*/ 882 h 1070"/>
                    <a:gd name="T38" fmla="*/ 356 w 786"/>
                    <a:gd name="T39" fmla="*/ 788 h 1070"/>
                    <a:gd name="T40" fmla="*/ 429 w 786"/>
                    <a:gd name="T41" fmla="*/ 716 h 1070"/>
                    <a:gd name="T42" fmla="*/ 502 w 786"/>
                    <a:gd name="T43" fmla="*/ 639 h 1070"/>
                    <a:gd name="T44" fmla="*/ 571 w 786"/>
                    <a:gd name="T45" fmla="*/ 559 h 1070"/>
                    <a:gd name="T46" fmla="*/ 634 w 786"/>
                    <a:gd name="T47" fmla="*/ 473 h 1070"/>
                    <a:gd name="T48" fmla="*/ 690 w 786"/>
                    <a:gd name="T49" fmla="*/ 384 h 1070"/>
                    <a:gd name="T50" fmla="*/ 735 w 786"/>
                    <a:gd name="T51" fmla="*/ 294 h 1070"/>
                    <a:gd name="T52" fmla="*/ 760 w 786"/>
                    <a:gd name="T53" fmla="*/ 223 h 1070"/>
                    <a:gd name="T54" fmla="*/ 772 w 786"/>
                    <a:gd name="T55" fmla="*/ 178 h 1070"/>
                    <a:gd name="T56" fmla="*/ 780 w 786"/>
                    <a:gd name="T57" fmla="*/ 130 h 1070"/>
                    <a:gd name="T58" fmla="*/ 786 w 786"/>
                    <a:gd name="T59" fmla="*/ 83 h 1070"/>
                    <a:gd name="T60" fmla="*/ 786 w 786"/>
                    <a:gd name="T61" fmla="*/ 60 h 1070"/>
                    <a:gd name="T62" fmla="*/ 782 w 786"/>
                    <a:gd name="T63" fmla="*/ 0 h 10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786" h="1070">
                      <a:moveTo>
                        <a:pt x="726" y="0"/>
                      </a:moveTo>
                      <a:lnTo>
                        <a:pt x="726" y="0"/>
                      </a:lnTo>
                      <a:lnTo>
                        <a:pt x="730" y="33"/>
                      </a:lnTo>
                      <a:lnTo>
                        <a:pt x="732" y="67"/>
                      </a:lnTo>
                      <a:lnTo>
                        <a:pt x="732" y="67"/>
                      </a:lnTo>
                      <a:lnTo>
                        <a:pt x="730" y="90"/>
                      </a:lnTo>
                      <a:lnTo>
                        <a:pt x="729" y="115"/>
                      </a:lnTo>
                      <a:lnTo>
                        <a:pt x="726" y="139"/>
                      </a:lnTo>
                      <a:lnTo>
                        <a:pt x="723" y="162"/>
                      </a:lnTo>
                      <a:lnTo>
                        <a:pt x="719" y="186"/>
                      </a:lnTo>
                      <a:lnTo>
                        <a:pt x="713" y="209"/>
                      </a:lnTo>
                      <a:lnTo>
                        <a:pt x="700" y="256"/>
                      </a:lnTo>
                      <a:lnTo>
                        <a:pt x="683" y="304"/>
                      </a:lnTo>
                      <a:lnTo>
                        <a:pt x="664" y="349"/>
                      </a:lnTo>
                      <a:lnTo>
                        <a:pt x="641" y="395"/>
                      </a:lnTo>
                      <a:lnTo>
                        <a:pt x="617" y="440"/>
                      </a:lnTo>
                      <a:lnTo>
                        <a:pt x="590" y="483"/>
                      </a:lnTo>
                      <a:lnTo>
                        <a:pt x="561" y="526"/>
                      </a:lnTo>
                      <a:lnTo>
                        <a:pt x="531" y="569"/>
                      </a:lnTo>
                      <a:lnTo>
                        <a:pt x="500" y="609"/>
                      </a:lnTo>
                      <a:lnTo>
                        <a:pt x="467" y="649"/>
                      </a:lnTo>
                      <a:lnTo>
                        <a:pt x="434" y="687"/>
                      </a:lnTo>
                      <a:lnTo>
                        <a:pt x="399" y="725"/>
                      </a:lnTo>
                      <a:lnTo>
                        <a:pt x="365" y="760"/>
                      </a:lnTo>
                      <a:lnTo>
                        <a:pt x="332" y="795"/>
                      </a:lnTo>
                      <a:lnTo>
                        <a:pt x="298" y="826"/>
                      </a:lnTo>
                      <a:lnTo>
                        <a:pt x="232" y="887"/>
                      </a:lnTo>
                      <a:lnTo>
                        <a:pt x="170" y="940"/>
                      </a:lnTo>
                      <a:lnTo>
                        <a:pt x="114" y="985"/>
                      </a:lnTo>
                      <a:lnTo>
                        <a:pt x="67" y="1021"/>
                      </a:lnTo>
                      <a:lnTo>
                        <a:pt x="31" y="1047"/>
                      </a:lnTo>
                      <a:lnTo>
                        <a:pt x="0" y="1070"/>
                      </a:lnTo>
                      <a:lnTo>
                        <a:pt x="0" y="1070"/>
                      </a:lnTo>
                      <a:lnTo>
                        <a:pt x="34" y="1047"/>
                      </a:lnTo>
                      <a:lnTo>
                        <a:pt x="73" y="1020"/>
                      </a:lnTo>
                      <a:lnTo>
                        <a:pt x="123" y="982"/>
                      </a:lnTo>
                      <a:lnTo>
                        <a:pt x="182" y="937"/>
                      </a:lnTo>
                      <a:lnTo>
                        <a:pt x="249" y="882"/>
                      </a:lnTo>
                      <a:lnTo>
                        <a:pt x="319" y="821"/>
                      </a:lnTo>
                      <a:lnTo>
                        <a:pt x="356" y="788"/>
                      </a:lnTo>
                      <a:lnTo>
                        <a:pt x="394" y="752"/>
                      </a:lnTo>
                      <a:lnTo>
                        <a:pt x="429" y="716"/>
                      </a:lnTo>
                      <a:lnTo>
                        <a:pt x="467" y="679"/>
                      </a:lnTo>
                      <a:lnTo>
                        <a:pt x="502" y="639"/>
                      </a:lnTo>
                      <a:lnTo>
                        <a:pt x="537" y="599"/>
                      </a:lnTo>
                      <a:lnTo>
                        <a:pt x="571" y="559"/>
                      </a:lnTo>
                      <a:lnTo>
                        <a:pt x="604" y="516"/>
                      </a:lnTo>
                      <a:lnTo>
                        <a:pt x="634" y="473"/>
                      </a:lnTo>
                      <a:lnTo>
                        <a:pt x="663" y="428"/>
                      </a:lnTo>
                      <a:lnTo>
                        <a:pt x="690" y="384"/>
                      </a:lnTo>
                      <a:lnTo>
                        <a:pt x="713" y="339"/>
                      </a:lnTo>
                      <a:lnTo>
                        <a:pt x="735" y="294"/>
                      </a:lnTo>
                      <a:lnTo>
                        <a:pt x="752" y="248"/>
                      </a:lnTo>
                      <a:lnTo>
                        <a:pt x="760" y="223"/>
                      </a:lnTo>
                      <a:lnTo>
                        <a:pt x="766" y="201"/>
                      </a:lnTo>
                      <a:lnTo>
                        <a:pt x="772" y="178"/>
                      </a:lnTo>
                      <a:lnTo>
                        <a:pt x="777" y="155"/>
                      </a:lnTo>
                      <a:lnTo>
                        <a:pt x="780" y="130"/>
                      </a:lnTo>
                      <a:lnTo>
                        <a:pt x="783" y="107"/>
                      </a:lnTo>
                      <a:lnTo>
                        <a:pt x="786" y="83"/>
                      </a:lnTo>
                      <a:lnTo>
                        <a:pt x="786" y="60"/>
                      </a:lnTo>
                      <a:lnTo>
                        <a:pt x="786" y="60"/>
                      </a:lnTo>
                      <a:lnTo>
                        <a:pt x="785" y="30"/>
                      </a:lnTo>
                      <a:lnTo>
                        <a:pt x="782" y="0"/>
                      </a:lnTo>
                      <a:lnTo>
                        <a:pt x="726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accent4">
                        <a:lumMod val="60000"/>
                        <a:lumOff val="40000"/>
                      </a:schemeClr>
                    </a:gs>
                    <a:gs pos="100000">
                      <a:schemeClr val="accent4">
                        <a:lumMod val="75000"/>
                      </a:schemeClr>
                    </a:gs>
                  </a:gsLst>
                  <a:lin ang="2700000" scaled="1"/>
                  <a:tileRect/>
                </a:gradFill>
                <a:ln w="9525">
                  <a:noFill/>
                  <a:prstDash val="sysDash"/>
                  <a:miter lim="800000"/>
                  <a:headEnd/>
                  <a:tailEnd/>
                </a:ln>
                <a:extLst/>
              </p:spPr>
              <p:txBody>
                <a:bodyPr lIns="18288" tIns="18288" rIns="18288" bIns="18288" rtlCol="0" anchor="ctr" anchorCtr="1"/>
                <a:lstStyle/>
                <a:p>
                  <a:pPr algn="ctr" rtl="0">
                    <a:lnSpc>
                      <a:spcPct val="85000"/>
                    </a:lnSpc>
                    <a:spcBef>
                      <a:spcPct val="20000"/>
                    </a:spcBef>
                  </a:pPr>
                  <a:endParaRPr lang="es-ES" noProof="0"/>
                </a:p>
              </p:txBody>
            </p:sp>
            <p:grpSp>
              <p:nvGrpSpPr>
                <p:cNvPr id="3" name="Grupo 2">
                  <a:extLst>
                    <a:ext uri="{FF2B5EF4-FFF2-40B4-BE49-F238E27FC236}">
                      <a16:creationId xmlns:a16="http://schemas.microsoft.com/office/drawing/2014/main" id="{71E42E5F-6F91-4888-95BA-5F56F80F0A36}"/>
                    </a:ext>
                  </a:extLst>
                </p:cNvPr>
                <p:cNvGrpSpPr/>
                <p:nvPr userDrawn="1"/>
              </p:nvGrpSpPr>
              <p:grpSpPr>
                <a:xfrm>
                  <a:off x="3168711" y="231929"/>
                  <a:ext cx="2327484" cy="5873746"/>
                  <a:chOff x="3168711" y="231929"/>
                  <a:chExt cx="2327484" cy="5873746"/>
                </a:xfrm>
              </p:grpSpPr>
              <p:grpSp>
                <p:nvGrpSpPr>
                  <p:cNvPr id="13" name="Grupo 100">
                    <a:extLst>
                      <a:ext uri="{FF2B5EF4-FFF2-40B4-BE49-F238E27FC236}">
                        <a16:creationId xmlns:a16="http://schemas.microsoft.com/office/drawing/2014/main" id="{54F323CB-1A1C-43D6-9DB6-9E294FC7421B}"/>
                      </a:ext>
                    </a:extLst>
                  </p:cNvPr>
                  <p:cNvGrpSpPr/>
                  <p:nvPr/>
                </p:nvGrpSpPr>
                <p:grpSpPr>
                  <a:xfrm>
                    <a:off x="3168713" y="2311687"/>
                    <a:ext cx="2327481" cy="2620368"/>
                    <a:chOff x="3765550" y="4460875"/>
                    <a:chExt cx="1612901" cy="1882775"/>
                  </a:xfrm>
                </p:grpSpPr>
                <p:sp>
                  <p:nvSpPr>
                    <p:cNvPr id="62" name="Forma libre 6">
                      <a:extLst>
                        <a:ext uri="{FF2B5EF4-FFF2-40B4-BE49-F238E27FC236}">
                          <a16:creationId xmlns:a16="http://schemas.microsoft.com/office/drawing/2014/main" id="{17276671-2C71-4C05-B156-F79F31F67CD2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765550" y="4460875"/>
                      <a:ext cx="1600200" cy="1868488"/>
                    </a:xfrm>
                    <a:custGeom>
                      <a:avLst/>
                      <a:gdLst>
                        <a:gd name="T0" fmla="*/ 3021 w 3023"/>
                        <a:gd name="T1" fmla="*/ 3504 h 3533"/>
                        <a:gd name="T2" fmla="*/ 3005 w 3023"/>
                        <a:gd name="T3" fmla="*/ 3410 h 3533"/>
                        <a:gd name="T4" fmla="*/ 2968 w 3023"/>
                        <a:gd name="T5" fmla="*/ 3291 h 3533"/>
                        <a:gd name="T6" fmla="*/ 2930 w 3023"/>
                        <a:gd name="T7" fmla="*/ 3203 h 3533"/>
                        <a:gd name="T8" fmla="*/ 2875 w 3023"/>
                        <a:gd name="T9" fmla="*/ 3106 h 3533"/>
                        <a:gd name="T10" fmla="*/ 2802 w 3023"/>
                        <a:gd name="T11" fmla="*/ 2997 h 3533"/>
                        <a:gd name="T12" fmla="*/ 2708 w 3023"/>
                        <a:gd name="T13" fmla="*/ 2880 h 3533"/>
                        <a:gd name="T14" fmla="*/ 2589 w 3023"/>
                        <a:gd name="T15" fmla="*/ 2754 h 3533"/>
                        <a:gd name="T16" fmla="*/ 2494 w 3023"/>
                        <a:gd name="T17" fmla="*/ 2665 h 3533"/>
                        <a:gd name="T18" fmla="*/ 2375 w 3023"/>
                        <a:gd name="T19" fmla="*/ 2567 h 3533"/>
                        <a:gd name="T20" fmla="*/ 2229 w 3023"/>
                        <a:gd name="T21" fmla="*/ 2463 h 3533"/>
                        <a:gd name="T22" fmla="*/ 2053 w 3023"/>
                        <a:gd name="T23" fmla="*/ 2353 h 3533"/>
                        <a:gd name="T24" fmla="*/ 1845 w 3023"/>
                        <a:gd name="T25" fmla="*/ 2231 h 3533"/>
                        <a:gd name="T26" fmla="*/ 1512 w 3023"/>
                        <a:gd name="T27" fmla="*/ 2052 h 3533"/>
                        <a:gd name="T28" fmla="*/ 1461 w 3023"/>
                        <a:gd name="T29" fmla="*/ 2026 h 3533"/>
                        <a:gd name="T30" fmla="*/ 1070 w 3023"/>
                        <a:gd name="T31" fmla="*/ 1818 h 3533"/>
                        <a:gd name="T32" fmla="*/ 755 w 3023"/>
                        <a:gd name="T33" fmla="*/ 1616 h 3533"/>
                        <a:gd name="T34" fmla="*/ 505 w 3023"/>
                        <a:gd name="T35" fmla="*/ 1425 h 3533"/>
                        <a:gd name="T36" fmla="*/ 310 w 3023"/>
                        <a:gd name="T37" fmla="*/ 1243 h 3533"/>
                        <a:gd name="T38" fmla="*/ 164 w 3023"/>
                        <a:gd name="T39" fmla="*/ 1068 h 3533"/>
                        <a:gd name="T40" fmla="*/ 102 w 3023"/>
                        <a:gd name="T41" fmla="*/ 981 h 3533"/>
                        <a:gd name="T42" fmla="*/ 55 w 3023"/>
                        <a:gd name="T43" fmla="*/ 895 h 3533"/>
                        <a:gd name="T44" fmla="*/ 25 w 3023"/>
                        <a:gd name="T45" fmla="*/ 820 h 3533"/>
                        <a:gd name="T46" fmla="*/ 10 w 3023"/>
                        <a:gd name="T47" fmla="*/ 759 h 3533"/>
                        <a:gd name="T48" fmla="*/ 0 w 3023"/>
                        <a:gd name="T49" fmla="*/ 673 h 3533"/>
                        <a:gd name="T50" fmla="*/ 3 w 3023"/>
                        <a:gd name="T51" fmla="*/ 28 h 3533"/>
                        <a:gd name="T52" fmla="*/ 18 w 3023"/>
                        <a:gd name="T53" fmla="*/ 121 h 3533"/>
                        <a:gd name="T54" fmla="*/ 55 w 3023"/>
                        <a:gd name="T55" fmla="*/ 240 h 3533"/>
                        <a:gd name="T56" fmla="*/ 95 w 3023"/>
                        <a:gd name="T57" fmla="*/ 327 h 3533"/>
                        <a:gd name="T58" fmla="*/ 149 w 3023"/>
                        <a:gd name="T59" fmla="*/ 426 h 3533"/>
                        <a:gd name="T60" fmla="*/ 222 w 3023"/>
                        <a:gd name="T61" fmla="*/ 535 h 3533"/>
                        <a:gd name="T62" fmla="*/ 317 w 3023"/>
                        <a:gd name="T63" fmla="*/ 653 h 3533"/>
                        <a:gd name="T64" fmla="*/ 436 w 3023"/>
                        <a:gd name="T65" fmla="*/ 779 h 3533"/>
                        <a:gd name="T66" fmla="*/ 530 w 3023"/>
                        <a:gd name="T67" fmla="*/ 866 h 3533"/>
                        <a:gd name="T68" fmla="*/ 649 w 3023"/>
                        <a:gd name="T69" fmla="*/ 965 h 3533"/>
                        <a:gd name="T70" fmla="*/ 795 w 3023"/>
                        <a:gd name="T71" fmla="*/ 1068 h 3533"/>
                        <a:gd name="T72" fmla="*/ 970 w 3023"/>
                        <a:gd name="T73" fmla="*/ 1180 h 3533"/>
                        <a:gd name="T74" fmla="*/ 1179 w 3023"/>
                        <a:gd name="T75" fmla="*/ 1300 h 3533"/>
                        <a:gd name="T76" fmla="*/ 1512 w 3023"/>
                        <a:gd name="T77" fmla="*/ 1480 h 3533"/>
                        <a:gd name="T78" fmla="*/ 1563 w 3023"/>
                        <a:gd name="T79" fmla="*/ 1505 h 3533"/>
                        <a:gd name="T80" fmla="*/ 1954 w 3023"/>
                        <a:gd name="T81" fmla="*/ 1714 h 3533"/>
                        <a:gd name="T82" fmla="*/ 2269 w 3023"/>
                        <a:gd name="T83" fmla="*/ 1914 h 3533"/>
                        <a:gd name="T84" fmla="*/ 2520 w 3023"/>
                        <a:gd name="T85" fmla="*/ 2106 h 3533"/>
                        <a:gd name="T86" fmla="*/ 2713 w 3023"/>
                        <a:gd name="T87" fmla="*/ 2290 h 3533"/>
                        <a:gd name="T88" fmla="*/ 2861 w 3023"/>
                        <a:gd name="T89" fmla="*/ 2463 h 3533"/>
                        <a:gd name="T90" fmla="*/ 2921 w 3023"/>
                        <a:gd name="T91" fmla="*/ 2550 h 3533"/>
                        <a:gd name="T92" fmla="*/ 2970 w 3023"/>
                        <a:gd name="T93" fmla="*/ 2638 h 3533"/>
                        <a:gd name="T94" fmla="*/ 2998 w 3023"/>
                        <a:gd name="T95" fmla="*/ 2712 h 3533"/>
                        <a:gd name="T96" fmla="*/ 3014 w 3023"/>
                        <a:gd name="T97" fmla="*/ 2774 h 3533"/>
                        <a:gd name="T98" fmla="*/ 3023 w 3023"/>
                        <a:gd name="T99" fmla="*/ 2860 h 353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</a:cxnLst>
                      <a:rect l="0" t="0" r="r" b="b"/>
                      <a:pathLst>
                        <a:path w="3023" h="3533">
                          <a:moveTo>
                            <a:pt x="3023" y="3533"/>
                          </a:moveTo>
                          <a:lnTo>
                            <a:pt x="3023" y="3533"/>
                          </a:lnTo>
                          <a:lnTo>
                            <a:pt x="3021" y="3504"/>
                          </a:lnTo>
                          <a:lnTo>
                            <a:pt x="3018" y="3478"/>
                          </a:lnTo>
                          <a:lnTo>
                            <a:pt x="3014" y="3447"/>
                          </a:lnTo>
                          <a:lnTo>
                            <a:pt x="3005" y="3410"/>
                          </a:lnTo>
                          <a:lnTo>
                            <a:pt x="2994" y="3367"/>
                          </a:lnTo>
                          <a:lnTo>
                            <a:pt x="2978" y="3318"/>
                          </a:lnTo>
                          <a:lnTo>
                            <a:pt x="2968" y="3291"/>
                          </a:lnTo>
                          <a:lnTo>
                            <a:pt x="2957" y="3264"/>
                          </a:lnTo>
                          <a:lnTo>
                            <a:pt x="2944" y="3235"/>
                          </a:lnTo>
                          <a:lnTo>
                            <a:pt x="2930" y="3203"/>
                          </a:lnTo>
                          <a:lnTo>
                            <a:pt x="2914" y="3172"/>
                          </a:lnTo>
                          <a:lnTo>
                            <a:pt x="2895" y="3139"/>
                          </a:lnTo>
                          <a:lnTo>
                            <a:pt x="2875" y="3106"/>
                          </a:lnTo>
                          <a:lnTo>
                            <a:pt x="2852" y="3070"/>
                          </a:lnTo>
                          <a:lnTo>
                            <a:pt x="2828" y="3034"/>
                          </a:lnTo>
                          <a:lnTo>
                            <a:pt x="2802" y="2997"/>
                          </a:lnTo>
                          <a:lnTo>
                            <a:pt x="2772" y="2958"/>
                          </a:lnTo>
                          <a:lnTo>
                            <a:pt x="2740" y="2920"/>
                          </a:lnTo>
                          <a:lnTo>
                            <a:pt x="2708" y="2880"/>
                          </a:lnTo>
                          <a:lnTo>
                            <a:pt x="2670" y="2838"/>
                          </a:lnTo>
                          <a:lnTo>
                            <a:pt x="2630" y="2797"/>
                          </a:lnTo>
                          <a:lnTo>
                            <a:pt x="2589" y="2754"/>
                          </a:lnTo>
                          <a:lnTo>
                            <a:pt x="2543" y="2709"/>
                          </a:lnTo>
                          <a:lnTo>
                            <a:pt x="2494" y="2665"/>
                          </a:lnTo>
                          <a:lnTo>
                            <a:pt x="2494" y="2665"/>
                          </a:lnTo>
                          <a:lnTo>
                            <a:pt x="2457" y="2633"/>
                          </a:lnTo>
                          <a:lnTo>
                            <a:pt x="2418" y="2600"/>
                          </a:lnTo>
                          <a:lnTo>
                            <a:pt x="2375" y="2567"/>
                          </a:lnTo>
                          <a:lnTo>
                            <a:pt x="2329" y="2533"/>
                          </a:lnTo>
                          <a:lnTo>
                            <a:pt x="2281" y="2499"/>
                          </a:lnTo>
                          <a:lnTo>
                            <a:pt x="2229" y="2463"/>
                          </a:lnTo>
                          <a:lnTo>
                            <a:pt x="2173" y="2427"/>
                          </a:lnTo>
                          <a:lnTo>
                            <a:pt x="2116" y="2390"/>
                          </a:lnTo>
                          <a:lnTo>
                            <a:pt x="2053" y="2353"/>
                          </a:lnTo>
                          <a:lnTo>
                            <a:pt x="1989" y="2313"/>
                          </a:lnTo>
                          <a:lnTo>
                            <a:pt x="1918" y="2272"/>
                          </a:lnTo>
                          <a:lnTo>
                            <a:pt x="1845" y="2231"/>
                          </a:lnTo>
                          <a:lnTo>
                            <a:pt x="1688" y="2145"/>
                          </a:lnTo>
                          <a:lnTo>
                            <a:pt x="1512" y="2052"/>
                          </a:lnTo>
                          <a:lnTo>
                            <a:pt x="1512" y="2052"/>
                          </a:lnTo>
                          <a:lnTo>
                            <a:pt x="1512" y="2052"/>
                          </a:lnTo>
                          <a:lnTo>
                            <a:pt x="1461" y="2026"/>
                          </a:lnTo>
                          <a:lnTo>
                            <a:pt x="1461" y="2026"/>
                          </a:lnTo>
                          <a:lnTo>
                            <a:pt x="1322" y="1956"/>
                          </a:lnTo>
                          <a:lnTo>
                            <a:pt x="1192" y="1887"/>
                          </a:lnTo>
                          <a:lnTo>
                            <a:pt x="1070" y="1818"/>
                          </a:lnTo>
                          <a:lnTo>
                            <a:pt x="957" y="1750"/>
                          </a:lnTo>
                          <a:lnTo>
                            <a:pt x="853" y="1684"/>
                          </a:lnTo>
                          <a:lnTo>
                            <a:pt x="755" y="1616"/>
                          </a:lnTo>
                          <a:lnTo>
                            <a:pt x="664" y="1552"/>
                          </a:lnTo>
                          <a:lnTo>
                            <a:pt x="581" y="1488"/>
                          </a:lnTo>
                          <a:lnTo>
                            <a:pt x="505" y="1425"/>
                          </a:lnTo>
                          <a:lnTo>
                            <a:pt x="433" y="1363"/>
                          </a:lnTo>
                          <a:lnTo>
                            <a:pt x="369" y="1303"/>
                          </a:lnTo>
                          <a:lnTo>
                            <a:pt x="310" y="1243"/>
                          </a:lnTo>
                          <a:lnTo>
                            <a:pt x="257" y="1184"/>
                          </a:lnTo>
                          <a:lnTo>
                            <a:pt x="208" y="1125"/>
                          </a:lnTo>
                          <a:lnTo>
                            <a:pt x="164" y="1068"/>
                          </a:lnTo>
                          <a:lnTo>
                            <a:pt x="124" y="1014"/>
                          </a:lnTo>
                          <a:lnTo>
                            <a:pt x="124" y="1014"/>
                          </a:lnTo>
                          <a:lnTo>
                            <a:pt x="102" y="981"/>
                          </a:lnTo>
                          <a:lnTo>
                            <a:pt x="85" y="950"/>
                          </a:lnTo>
                          <a:lnTo>
                            <a:pt x="68" y="922"/>
                          </a:lnTo>
                          <a:lnTo>
                            <a:pt x="55" y="895"/>
                          </a:lnTo>
                          <a:lnTo>
                            <a:pt x="43" y="869"/>
                          </a:lnTo>
                          <a:lnTo>
                            <a:pt x="33" y="843"/>
                          </a:lnTo>
                          <a:lnTo>
                            <a:pt x="25" y="820"/>
                          </a:lnTo>
                          <a:lnTo>
                            <a:pt x="19" y="799"/>
                          </a:lnTo>
                          <a:lnTo>
                            <a:pt x="13" y="777"/>
                          </a:lnTo>
                          <a:lnTo>
                            <a:pt x="10" y="759"/>
                          </a:lnTo>
                          <a:lnTo>
                            <a:pt x="5" y="724"/>
                          </a:lnTo>
                          <a:lnTo>
                            <a:pt x="2" y="696"/>
                          </a:lnTo>
                          <a:lnTo>
                            <a:pt x="0" y="673"/>
                          </a:lnTo>
                          <a:lnTo>
                            <a:pt x="2" y="0"/>
                          </a:lnTo>
                          <a:lnTo>
                            <a:pt x="2" y="0"/>
                          </a:lnTo>
                          <a:lnTo>
                            <a:pt x="3" y="28"/>
                          </a:lnTo>
                          <a:lnTo>
                            <a:pt x="6" y="53"/>
                          </a:lnTo>
                          <a:lnTo>
                            <a:pt x="10" y="84"/>
                          </a:lnTo>
                          <a:lnTo>
                            <a:pt x="18" y="121"/>
                          </a:lnTo>
                          <a:lnTo>
                            <a:pt x="29" y="164"/>
                          </a:lnTo>
                          <a:lnTo>
                            <a:pt x="45" y="214"/>
                          </a:lnTo>
                          <a:lnTo>
                            <a:pt x="55" y="240"/>
                          </a:lnTo>
                          <a:lnTo>
                            <a:pt x="66" y="269"/>
                          </a:lnTo>
                          <a:lnTo>
                            <a:pt x="79" y="297"/>
                          </a:lnTo>
                          <a:lnTo>
                            <a:pt x="95" y="327"/>
                          </a:lnTo>
                          <a:lnTo>
                            <a:pt x="111" y="359"/>
                          </a:lnTo>
                          <a:lnTo>
                            <a:pt x="129" y="392"/>
                          </a:lnTo>
                          <a:lnTo>
                            <a:pt x="149" y="426"/>
                          </a:lnTo>
                          <a:lnTo>
                            <a:pt x="171" y="461"/>
                          </a:lnTo>
                          <a:lnTo>
                            <a:pt x="195" y="498"/>
                          </a:lnTo>
                          <a:lnTo>
                            <a:pt x="222" y="535"/>
                          </a:lnTo>
                          <a:lnTo>
                            <a:pt x="251" y="572"/>
                          </a:lnTo>
                          <a:lnTo>
                            <a:pt x="283" y="612"/>
                          </a:lnTo>
                          <a:lnTo>
                            <a:pt x="317" y="653"/>
                          </a:lnTo>
                          <a:lnTo>
                            <a:pt x="354" y="694"/>
                          </a:lnTo>
                          <a:lnTo>
                            <a:pt x="393" y="736"/>
                          </a:lnTo>
                          <a:lnTo>
                            <a:pt x="436" y="779"/>
                          </a:lnTo>
                          <a:lnTo>
                            <a:pt x="482" y="822"/>
                          </a:lnTo>
                          <a:lnTo>
                            <a:pt x="530" y="866"/>
                          </a:lnTo>
                          <a:lnTo>
                            <a:pt x="530" y="866"/>
                          </a:lnTo>
                          <a:lnTo>
                            <a:pt x="566" y="899"/>
                          </a:lnTo>
                          <a:lnTo>
                            <a:pt x="606" y="932"/>
                          </a:lnTo>
                          <a:lnTo>
                            <a:pt x="649" y="965"/>
                          </a:lnTo>
                          <a:lnTo>
                            <a:pt x="695" y="999"/>
                          </a:lnTo>
                          <a:lnTo>
                            <a:pt x="744" y="1034"/>
                          </a:lnTo>
                          <a:lnTo>
                            <a:pt x="795" y="1068"/>
                          </a:lnTo>
                          <a:lnTo>
                            <a:pt x="850" y="1105"/>
                          </a:lnTo>
                          <a:lnTo>
                            <a:pt x="909" y="1142"/>
                          </a:lnTo>
                          <a:lnTo>
                            <a:pt x="970" y="1180"/>
                          </a:lnTo>
                          <a:lnTo>
                            <a:pt x="1036" y="1218"/>
                          </a:lnTo>
                          <a:lnTo>
                            <a:pt x="1105" y="1258"/>
                          </a:lnTo>
                          <a:lnTo>
                            <a:pt x="1179" y="1300"/>
                          </a:lnTo>
                          <a:lnTo>
                            <a:pt x="1337" y="1387"/>
                          </a:lnTo>
                          <a:lnTo>
                            <a:pt x="1512" y="1480"/>
                          </a:lnTo>
                          <a:lnTo>
                            <a:pt x="1512" y="1480"/>
                          </a:lnTo>
                          <a:lnTo>
                            <a:pt x="1512" y="1480"/>
                          </a:lnTo>
                          <a:lnTo>
                            <a:pt x="1563" y="1505"/>
                          </a:lnTo>
                          <a:lnTo>
                            <a:pt x="1563" y="1505"/>
                          </a:lnTo>
                          <a:lnTo>
                            <a:pt x="1702" y="1575"/>
                          </a:lnTo>
                          <a:lnTo>
                            <a:pt x="1832" y="1645"/>
                          </a:lnTo>
                          <a:lnTo>
                            <a:pt x="1954" y="1714"/>
                          </a:lnTo>
                          <a:lnTo>
                            <a:pt x="2067" y="1781"/>
                          </a:lnTo>
                          <a:lnTo>
                            <a:pt x="2172" y="1848"/>
                          </a:lnTo>
                          <a:lnTo>
                            <a:pt x="2269" y="1914"/>
                          </a:lnTo>
                          <a:lnTo>
                            <a:pt x="2359" y="1979"/>
                          </a:lnTo>
                          <a:lnTo>
                            <a:pt x="2443" y="2043"/>
                          </a:lnTo>
                          <a:lnTo>
                            <a:pt x="2520" y="2106"/>
                          </a:lnTo>
                          <a:lnTo>
                            <a:pt x="2590" y="2168"/>
                          </a:lnTo>
                          <a:lnTo>
                            <a:pt x="2655" y="2229"/>
                          </a:lnTo>
                          <a:lnTo>
                            <a:pt x="2713" y="2290"/>
                          </a:lnTo>
                          <a:lnTo>
                            <a:pt x="2768" y="2348"/>
                          </a:lnTo>
                          <a:lnTo>
                            <a:pt x="2816" y="2406"/>
                          </a:lnTo>
                          <a:lnTo>
                            <a:pt x="2861" y="2463"/>
                          </a:lnTo>
                          <a:lnTo>
                            <a:pt x="2901" y="2519"/>
                          </a:lnTo>
                          <a:lnTo>
                            <a:pt x="2901" y="2519"/>
                          </a:lnTo>
                          <a:lnTo>
                            <a:pt x="2921" y="2550"/>
                          </a:lnTo>
                          <a:lnTo>
                            <a:pt x="2940" y="2580"/>
                          </a:lnTo>
                          <a:lnTo>
                            <a:pt x="2955" y="2610"/>
                          </a:lnTo>
                          <a:lnTo>
                            <a:pt x="2970" y="2638"/>
                          </a:lnTo>
                          <a:lnTo>
                            <a:pt x="2981" y="2663"/>
                          </a:lnTo>
                          <a:lnTo>
                            <a:pt x="2991" y="2688"/>
                          </a:lnTo>
                          <a:lnTo>
                            <a:pt x="2998" y="2712"/>
                          </a:lnTo>
                          <a:lnTo>
                            <a:pt x="3005" y="2734"/>
                          </a:lnTo>
                          <a:lnTo>
                            <a:pt x="3010" y="2754"/>
                          </a:lnTo>
                          <a:lnTo>
                            <a:pt x="3014" y="2774"/>
                          </a:lnTo>
                          <a:lnTo>
                            <a:pt x="3020" y="2808"/>
                          </a:lnTo>
                          <a:lnTo>
                            <a:pt x="3021" y="2837"/>
                          </a:lnTo>
                          <a:lnTo>
                            <a:pt x="3023" y="2860"/>
                          </a:lnTo>
                          <a:lnTo>
                            <a:pt x="3023" y="3533"/>
                          </a:lnTo>
                          <a:close/>
                        </a:path>
                      </a:pathLst>
                    </a:custGeom>
                    <a:gradFill flip="none" rotWithShape="1">
                      <a:gsLst>
                        <a:gs pos="100000">
                          <a:schemeClr val="accent4">
                            <a:lumMod val="50000"/>
                          </a:schemeClr>
                        </a:gs>
                        <a:gs pos="40000">
                          <a:schemeClr val="accent4">
                            <a:lumMod val="75000"/>
                          </a:schemeClr>
                        </a:gs>
                        <a:gs pos="0">
                          <a:schemeClr val="accent4">
                            <a:lumMod val="60000"/>
                            <a:lumOff val="40000"/>
                          </a:schemeClr>
                        </a:gs>
                      </a:gsLst>
                      <a:lin ang="0" scaled="1"/>
                      <a:tileRect/>
                    </a:gradFill>
                    <a:ln w="9525">
                      <a:noFill/>
                      <a:prstDash val="sysDash"/>
                      <a:miter lim="800000"/>
                      <a:headEnd/>
                      <a:tailEnd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lIns="18288" tIns="18288" rIns="18288" bIns="18288" rtlCol="0" anchor="ctr" anchorCtr="1"/>
                    <a:lstStyle/>
                    <a:p>
                      <a:pPr algn="ctr" rtl="0">
                        <a:lnSpc>
                          <a:spcPct val="85000"/>
                        </a:lnSpc>
                        <a:spcBef>
                          <a:spcPct val="20000"/>
                        </a:spcBef>
                      </a:pPr>
                      <a:endParaRPr lang="es-ES" noProof="0"/>
                    </a:p>
                  </p:txBody>
                </p:sp>
                <p:sp>
                  <p:nvSpPr>
                    <p:cNvPr id="63" name="Forma libre 15">
                      <a:extLst>
                        <a:ext uri="{FF2B5EF4-FFF2-40B4-BE49-F238E27FC236}">
                          <a16:creationId xmlns:a16="http://schemas.microsoft.com/office/drawing/2014/main" id="{9DD76AA4-9EC4-4049-BBBF-A10A37F4AC08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962525" y="5472113"/>
                      <a:ext cx="415925" cy="515938"/>
                    </a:xfrm>
                    <a:custGeom>
                      <a:avLst/>
                      <a:gdLst>
                        <a:gd name="T0" fmla="*/ 730 w 785"/>
                        <a:gd name="T1" fmla="*/ 974 h 974"/>
                        <a:gd name="T2" fmla="*/ 785 w 785"/>
                        <a:gd name="T3" fmla="*/ 974 h 974"/>
                        <a:gd name="T4" fmla="*/ 785 w 785"/>
                        <a:gd name="T5" fmla="*/ 974 h 974"/>
                        <a:gd name="T6" fmla="*/ 785 w 785"/>
                        <a:gd name="T7" fmla="*/ 974 h 974"/>
                        <a:gd name="T8" fmla="*/ 785 w 785"/>
                        <a:gd name="T9" fmla="*/ 974 h 974"/>
                        <a:gd name="T10" fmla="*/ 785 w 785"/>
                        <a:gd name="T11" fmla="*/ 951 h 974"/>
                        <a:gd name="T12" fmla="*/ 783 w 785"/>
                        <a:gd name="T13" fmla="*/ 929 h 974"/>
                        <a:gd name="T14" fmla="*/ 780 w 785"/>
                        <a:gd name="T15" fmla="*/ 908 h 974"/>
                        <a:gd name="T16" fmla="*/ 776 w 785"/>
                        <a:gd name="T17" fmla="*/ 885 h 974"/>
                        <a:gd name="T18" fmla="*/ 772 w 785"/>
                        <a:gd name="T19" fmla="*/ 864 h 974"/>
                        <a:gd name="T20" fmla="*/ 766 w 785"/>
                        <a:gd name="T21" fmla="*/ 841 h 974"/>
                        <a:gd name="T22" fmla="*/ 759 w 785"/>
                        <a:gd name="T23" fmla="*/ 819 h 974"/>
                        <a:gd name="T24" fmla="*/ 752 w 785"/>
                        <a:gd name="T25" fmla="*/ 798 h 974"/>
                        <a:gd name="T26" fmla="*/ 733 w 785"/>
                        <a:gd name="T27" fmla="*/ 753 h 974"/>
                        <a:gd name="T28" fmla="*/ 713 w 785"/>
                        <a:gd name="T29" fmla="*/ 710 h 974"/>
                        <a:gd name="T30" fmla="*/ 689 w 785"/>
                        <a:gd name="T31" fmla="*/ 666 h 974"/>
                        <a:gd name="T32" fmla="*/ 663 w 785"/>
                        <a:gd name="T33" fmla="*/ 624 h 974"/>
                        <a:gd name="T34" fmla="*/ 634 w 785"/>
                        <a:gd name="T35" fmla="*/ 581 h 974"/>
                        <a:gd name="T36" fmla="*/ 603 w 785"/>
                        <a:gd name="T37" fmla="*/ 540 h 974"/>
                        <a:gd name="T38" fmla="*/ 570 w 785"/>
                        <a:gd name="T39" fmla="*/ 500 h 974"/>
                        <a:gd name="T40" fmla="*/ 537 w 785"/>
                        <a:gd name="T41" fmla="*/ 460 h 974"/>
                        <a:gd name="T42" fmla="*/ 501 w 785"/>
                        <a:gd name="T43" fmla="*/ 421 h 974"/>
                        <a:gd name="T44" fmla="*/ 465 w 785"/>
                        <a:gd name="T45" fmla="*/ 384 h 974"/>
                        <a:gd name="T46" fmla="*/ 429 w 785"/>
                        <a:gd name="T47" fmla="*/ 347 h 974"/>
                        <a:gd name="T48" fmla="*/ 392 w 785"/>
                        <a:gd name="T49" fmla="*/ 311 h 974"/>
                        <a:gd name="T50" fmla="*/ 355 w 785"/>
                        <a:gd name="T51" fmla="*/ 278 h 974"/>
                        <a:gd name="T52" fmla="*/ 319 w 785"/>
                        <a:gd name="T53" fmla="*/ 245 h 974"/>
                        <a:gd name="T54" fmla="*/ 247 w 785"/>
                        <a:gd name="T55" fmla="*/ 185 h 974"/>
                        <a:gd name="T56" fmla="*/ 182 w 785"/>
                        <a:gd name="T57" fmla="*/ 132 h 974"/>
                        <a:gd name="T58" fmla="*/ 121 w 785"/>
                        <a:gd name="T59" fmla="*/ 86 h 974"/>
                        <a:gd name="T60" fmla="*/ 71 w 785"/>
                        <a:gd name="T61" fmla="*/ 50 h 974"/>
                        <a:gd name="T62" fmla="*/ 33 w 785"/>
                        <a:gd name="T63" fmla="*/ 23 h 974"/>
                        <a:gd name="T64" fmla="*/ 0 w 785"/>
                        <a:gd name="T65" fmla="*/ 0 h 974"/>
                        <a:gd name="T66" fmla="*/ 0 w 785"/>
                        <a:gd name="T67" fmla="*/ 0 h 974"/>
                        <a:gd name="T68" fmla="*/ 30 w 785"/>
                        <a:gd name="T69" fmla="*/ 23 h 974"/>
                        <a:gd name="T70" fmla="*/ 66 w 785"/>
                        <a:gd name="T71" fmla="*/ 50 h 974"/>
                        <a:gd name="T72" fmla="*/ 113 w 785"/>
                        <a:gd name="T73" fmla="*/ 86 h 974"/>
                        <a:gd name="T74" fmla="*/ 167 w 785"/>
                        <a:gd name="T75" fmla="*/ 132 h 974"/>
                        <a:gd name="T76" fmla="*/ 229 w 785"/>
                        <a:gd name="T77" fmla="*/ 185 h 974"/>
                        <a:gd name="T78" fmla="*/ 295 w 785"/>
                        <a:gd name="T79" fmla="*/ 243 h 974"/>
                        <a:gd name="T80" fmla="*/ 328 w 785"/>
                        <a:gd name="T81" fmla="*/ 276 h 974"/>
                        <a:gd name="T82" fmla="*/ 362 w 785"/>
                        <a:gd name="T83" fmla="*/ 311 h 974"/>
                        <a:gd name="T84" fmla="*/ 396 w 785"/>
                        <a:gd name="T85" fmla="*/ 345 h 974"/>
                        <a:gd name="T86" fmla="*/ 431 w 785"/>
                        <a:gd name="T87" fmla="*/ 382 h 974"/>
                        <a:gd name="T88" fmla="*/ 464 w 785"/>
                        <a:gd name="T89" fmla="*/ 420 h 974"/>
                        <a:gd name="T90" fmla="*/ 497 w 785"/>
                        <a:gd name="T91" fmla="*/ 458 h 974"/>
                        <a:gd name="T92" fmla="*/ 528 w 785"/>
                        <a:gd name="T93" fmla="*/ 498 h 974"/>
                        <a:gd name="T94" fmla="*/ 558 w 785"/>
                        <a:gd name="T95" fmla="*/ 540 h 974"/>
                        <a:gd name="T96" fmla="*/ 587 w 785"/>
                        <a:gd name="T97" fmla="*/ 581 h 974"/>
                        <a:gd name="T98" fmla="*/ 614 w 785"/>
                        <a:gd name="T99" fmla="*/ 623 h 974"/>
                        <a:gd name="T100" fmla="*/ 638 w 785"/>
                        <a:gd name="T101" fmla="*/ 666 h 974"/>
                        <a:gd name="T102" fmla="*/ 660 w 785"/>
                        <a:gd name="T103" fmla="*/ 709 h 974"/>
                        <a:gd name="T104" fmla="*/ 680 w 785"/>
                        <a:gd name="T105" fmla="*/ 753 h 974"/>
                        <a:gd name="T106" fmla="*/ 697 w 785"/>
                        <a:gd name="T107" fmla="*/ 796 h 974"/>
                        <a:gd name="T108" fmla="*/ 710 w 785"/>
                        <a:gd name="T109" fmla="*/ 841 h 974"/>
                        <a:gd name="T110" fmla="*/ 716 w 785"/>
                        <a:gd name="T111" fmla="*/ 864 h 974"/>
                        <a:gd name="T112" fmla="*/ 722 w 785"/>
                        <a:gd name="T113" fmla="*/ 885 h 974"/>
                        <a:gd name="T114" fmla="*/ 724 w 785"/>
                        <a:gd name="T115" fmla="*/ 908 h 974"/>
                        <a:gd name="T116" fmla="*/ 727 w 785"/>
                        <a:gd name="T117" fmla="*/ 929 h 974"/>
                        <a:gd name="T118" fmla="*/ 729 w 785"/>
                        <a:gd name="T119" fmla="*/ 952 h 974"/>
                        <a:gd name="T120" fmla="*/ 730 w 785"/>
                        <a:gd name="T121" fmla="*/ 974 h 974"/>
                        <a:gd name="T122" fmla="*/ 730 w 785"/>
                        <a:gd name="T123" fmla="*/ 974 h 97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  <a:cxn ang="0">
                          <a:pos x="T102" y="T103"/>
                        </a:cxn>
                        <a:cxn ang="0">
                          <a:pos x="T104" y="T105"/>
                        </a:cxn>
                        <a:cxn ang="0">
                          <a:pos x="T106" y="T107"/>
                        </a:cxn>
                        <a:cxn ang="0">
                          <a:pos x="T108" y="T109"/>
                        </a:cxn>
                        <a:cxn ang="0">
                          <a:pos x="T110" y="T111"/>
                        </a:cxn>
                        <a:cxn ang="0">
                          <a:pos x="T112" y="T113"/>
                        </a:cxn>
                        <a:cxn ang="0">
                          <a:pos x="T114" y="T115"/>
                        </a:cxn>
                        <a:cxn ang="0">
                          <a:pos x="T116" y="T117"/>
                        </a:cxn>
                        <a:cxn ang="0">
                          <a:pos x="T118" y="T119"/>
                        </a:cxn>
                        <a:cxn ang="0">
                          <a:pos x="T120" y="T121"/>
                        </a:cxn>
                        <a:cxn ang="0">
                          <a:pos x="T122" y="T123"/>
                        </a:cxn>
                      </a:cxnLst>
                      <a:rect l="0" t="0" r="r" b="b"/>
                      <a:pathLst>
                        <a:path w="785" h="974">
                          <a:moveTo>
                            <a:pt x="730" y="974"/>
                          </a:moveTo>
                          <a:lnTo>
                            <a:pt x="785" y="974"/>
                          </a:lnTo>
                          <a:lnTo>
                            <a:pt x="785" y="974"/>
                          </a:lnTo>
                          <a:lnTo>
                            <a:pt x="785" y="974"/>
                          </a:lnTo>
                          <a:lnTo>
                            <a:pt x="785" y="974"/>
                          </a:lnTo>
                          <a:lnTo>
                            <a:pt x="785" y="951"/>
                          </a:lnTo>
                          <a:lnTo>
                            <a:pt x="783" y="929"/>
                          </a:lnTo>
                          <a:lnTo>
                            <a:pt x="780" y="908"/>
                          </a:lnTo>
                          <a:lnTo>
                            <a:pt x="776" y="885"/>
                          </a:lnTo>
                          <a:lnTo>
                            <a:pt x="772" y="864"/>
                          </a:lnTo>
                          <a:lnTo>
                            <a:pt x="766" y="841"/>
                          </a:lnTo>
                          <a:lnTo>
                            <a:pt x="759" y="819"/>
                          </a:lnTo>
                          <a:lnTo>
                            <a:pt x="752" y="798"/>
                          </a:lnTo>
                          <a:lnTo>
                            <a:pt x="733" y="753"/>
                          </a:lnTo>
                          <a:lnTo>
                            <a:pt x="713" y="710"/>
                          </a:lnTo>
                          <a:lnTo>
                            <a:pt x="689" y="666"/>
                          </a:lnTo>
                          <a:lnTo>
                            <a:pt x="663" y="624"/>
                          </a:lnTo>
                          <a:lnTo>
                            <a:pt x="634" y="581"/>
                          </a:lnTo>
                          <a:lnTo>
                            <a:pt x="603" y="540"/>
                          </a:lnTo>
                          <a:lnTo>
                            <a:pt x="570" y="500"/>
                          </a:lnTo>
                          <a:lnTo>
                            <a:pt x="537" y="460"/>
                          </a:lnTo>
                          <a:lnTo>
                            <a:pt x="501" y="421"/>
                          </a:lnTo>
                          <a:lnTo>
                            <a:pt x="465" y="384"/>
                          </a:lnTo>
                          <a:lnTo>
                            <a:pt x="429" y="347"/>
                          </a:lnTo>
                          <a:lnTo>
                            <a:pt x="392" y="311"/>
                          </a:lnTo>
                          <a:lnTo>
                            <a:pt x="355" y="278"/>
                          </a:lnTo>
                          <a:lnTo>
                            <a:pt x="319" y="245"/>
                          </a:lnTo>
                          <a:lnTo>
                            <a:pt x="247" y="185"/>
                          </a:lnTo>
                          <a:lnTo>
                            <a:pt x="182" y="132"/>
                          </a:lnTo>
                          <a:lnTo>
                            <a:pt x="121" y="86"/>
                          </a:lnTo>
                          <a:lnTo>
                            <a:pt x="71" y="50"/>
                          </a:lnTo>
                          <a:lnTo>
                            <a:pt x="33" y="23"/>
                          </a:lnTo>
                          <a:lnTo>
                            <a:pt x="0" y="0"/>
                          </a:lnTo>
                          <a:lnTo>
                            <a:pt x="0" y="0"/>
                          </a:lnTo>
                          <a:lnTo>
                            <a:pt x="30" y="23"/>
                          </a:lnTo>
                          <a:lnTo>
                            <a:pt x="66" y="50"/>
                          </a:lnTo>
                          <a:lnTo>
                            <a:pt x="113" y="86"/>
                          </a:lnTo>
                          <a:lnTo>
                            <a:pt x="167" y="132"/>
                          </a:lnTo>
                          <a:lnTo>
                            <a:pt x="229" y="185"/>
                          </a:lnTo>
                          <a:lnTo>
                            <a:pt x="295" y="243"/>
                          </a:lnTo>
                          <a:lnTo>
                            <a:pt x="328" y="276"/>
                          </a:lnTo>
                          <a:lnTo>
                            <a:pt x="362" y="311"/>
                          </a:lnTo>
                          <a:lnTo>
                            <a:pt x="396" y="345"/>
                          </a:lnTo>
                          <a:lnTo>
                            <a:pt x="431" y="382"/>
                          </a:lnTo>
                          <a:lnTo>
                            <a:pt x="464" y="420"/>
                          </a:lnTo>
                          <a:lnTo>
                            <a:pt x="497" y="458"/>
                          </a:lnTo>
                          <a:lnTo>
                            <a:pt x="528" y="498"/>
                          </a:lnTo>
                          <a:lnTo>
                            <a:pt x="558" y="540"/>
                          </a:lnTo>
                          <a:lnTo>
                            <a:pt x="587" y="581"/>
                          </a:lnTo>
                          <a:lnTo>
                            <a:pt x="614" y="623"/>
                          </a:lnTo>
                          <a:lnTo>
                            <a:pt x="638" y="666"/>
                          </a:lnTo>
                          <a:lnTo>
                            <a:pt x="660" y="709"/>
                          </a:lnTo>
                          <a:lnTo>
                            <a:pt x="680" y="753"/>
                          </a:lnTo>
                          <a:lnTo>
                            <a:pt x="697" y="796"/>
                          </a:lnTo>
                          <a:lnTo>
                            <a:pt x="710" y="841"/>
                          </a:lnTo>
                          <a:lnTo>
                            <a:pt x="716" y="864"/>
                          </a:lnTo>
                          <a:lnTo>
                            <a:pt x="722" y="885"/>
                          </a:lnTo>
                          <a:lnTo>
                            <a:pt x="724" y="908"/>
                          </a:lnTo>
                          <a:lnTo>
                            <a:pt x="727" y="929"/>
                          </a:lnTo>
                          <a:lnTo>
                            <a:pt x="729" y="952"/>
                          </a:lnTo>
                          <a:lnTo>
                            <a:pt x="730" y="974"/>
                          </a:lnTo>
                          <a:lnTo>
                            <a:pt x="730" y="974"/>
                          </a:lnTo>
                          <a:close/>
                        </a:path>
                      </a:pathLst>
                    </a:custGeom>
                    <a:gradFill flip="none" rotWithShape="1">
                      <a:gsLst>
                        <a:gs pos="0">
                          <a:schemeClr val="accent4">
                            <a:lumMod val="40000"/>
                            <a:lumOff val="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</a:schemeClr>
                        </a:gs>
                      </a:gsLst>
                      <a:lin ang="2700000" scaled="1"/>
                      <a:tileRect/>
                    </a:gradFill>
                    <a:ln w="9525">
                      <a:noFill/>
                      <a:prstDash val="sysDash"/>
                      <a:miter lim="800000"/>
                      <a:headEnd/>
                      <a:tailEnd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lIns="18288" tIns="18288" rIns="18288" bIns="18288" rtlCol="0" anchor="ctr" anchorCtr="1"/>
                    <a:lstStyle/>
                    <a:p>
                      <a:pPr algn="ctr" rtl="0">
                        <a:lnSpc>
                          <a:spcPct val="85000"/>
                        </a:lnSpc>
                        <a:spcBef>
                          <a:spcPct val="20000"/>
                        </a:spcBef>
                      </a:pPr>
                      <a:endParaRPr lang="es-ES" noProof="0"/>
                    </a:p>
                  </p:txBody>
                </p:sp>
                <p:sp>
                  <p:nvSpPr>
                    <p:cNvPr id="64" name="Rectángulo 24">
                      <a:extLst>
                        <a:ext uri="{FF2B5EF4-FFF2-40B4-BE49-F238E27FC236}">
                          <a16:creationId xmlns:a16="http://schemas.microsoft.com/office/drawing/2014/main" id="{1C9EBE04-A9E8-45FD-9FC4-BDAE6F9CE848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348288" y="5988050"/>
                      <a:ext cx="30163" cy="355600"/>
                    </a:xfrm>
                    <a:prstGeom prst="rect">
                      <a:avLst/>
                    </a:prstGeom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</a:schemeClr>
                        </a:gs>
                        <a:gs pos="100000">
                          <a:schemeClr val="accent4">
                            <a:lumMod val="75000"/>
                          </a:schemeClr>
                        </a:gs>
                      </a:gsLst>
                      <a:lin ang="5400000" scaled="0"/>
                      <a:tileRect/>
                    </a:gradFill>
                    <a:ln w="9525">
                      <a:noFill/>
                      <a:prstDash val="sysDash"/>
                      <a:miter lim="800000"/>
                      <a:headEnd/>
                      <a:tailEnd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lIns="18288" tIns="18288" rIns="18288" bIns="18288" rtlCol="0" anchor="ctr" anchorCtr="1"/>
                    <a:lstStyle/>
                    <a:p>
                      <a:pPr algn="ctr" rtl="0">
                        <a:lnSpc>
                          <a:spcPct val="85000"/>
                        </a:lnSpc>
                        <a:spcBef>
                          <a:spcPct val="20000"/>
                        </a:spcBef>
                      </a:pPr>
                      <a:endParaRPr lang="es-ES" noProof="0"/>
                    </a:p>
                  </p:txBody>
                </p:sp>
              </p:grpSp>
              <p:sp>
                <p:nvSpPr>
                  <p:cNvPr id="14" name="Forma libre 8">
                    <a:extLst>
                      <a:ext uri="{FF2B5EF4-FFF2-40B4-BE49-F238E27FC236}">
                        <a16:creationId xmlns:a16="http://schemas.microsoft.com/office/drawing/2014/main" id="{227F98FA-D5EA-4C01-AA10-B6609F94223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168711" y="567101"/>
                    <a:ext cx="2309153" cy="2602692"/>
                  </a:xfrm>
                  <a:custGeom>
                    <a:avLst/>
                    <a:gdLst>
                      <a:gd name="T0" fmla="*/ 3021 w 3023"/>
                      <a:gd name="T1" fmla="*/ 3505 h 3534"/>
                      <a:gd name="T2" fmla="*/ 3005 w 3023"/>
                      <a:gd name="T3" fmla="*/ 3410 h 3534"/>
                      <a:gd name="T4" fmla="*/ 2968 w 3023"/>
                      <a:gd name="T5" fmla="*/ 3293 h 3534"/>
                      <a:gd name="T6" fmla="*/ 2930 w 3023"/>
                      <a:gd name="T7" fmla="*/ 3204 h 3534"/>
                      <a:gd name="T8" fmla="*/ 2875 w 3023"/>
                      <a:gd name="T9" fmla="*/ 3107 h 3534"/>
                      <a:gd name="T10" fmla="*/ 2802 w 3023"/>
                      <a:gd name="T11" fmla="*/ 2998 h 3534"/>
                      <a:gd name="T12" fmla="*/ 2708 w 3023"/>
                      <a:gd name="T13" fmla="*/ 2881 h 3534"/>
                      <a:gd name="T14" fmla="*/ 2589 w 3023"/>
                      <a:gd name="T15" fmla="*/ 2755 h 3534"/>
                      <a:gd name="T16" fmla="*/ 2494 w 3023"/>
                      <a:gd name="T17" fmla="*/ 2666 h 3534"/>
                      <a:gd name="T18" fmla="*/ 2375 w 3023"/>
                      <a:gd name="T19" fmla="*/ 2568 h 3534"/>
                      <a:gd name="T20" fmla="*/ 2229 w 3023"/>
                      <a:gd name="T21" fmla="*/ 2464 h 3534"/>
                      <a:gd name="T22" fmla="*/ 2053 w 3023"/>
                      <a:gd name="T23" fmla="*/ 2353 h 3534"/>
                      <a:gd name="T24" fmla="*/ 1845 w 3023"/>
                      <a:gd name="T25" fmla="*/ 2232 h 3534"/>
                      <a:gd name="T26" fmla="*/ 1512 w 3023"/>
                      <a:gd name="T27" fmla="*/ 2053 h 3534"/>
                      <a:gd name="T28" fmla="*/ 1461 w 3023"/>
                      <a:gd name="T29" fmla="*/ 2028 h 3534"/>
                      <a:gd name="T30" fmla="*/ 1070 w 3023"/>
                      <a:gd name="T31" fmla="*/ 1819 h 3534"/>
                      <a:gd name="T32" fmla="*/ 755 w 3023"/>
                      <a:gd name="T33" fmla="*/ 1619 h 3534"/>
                      <a:gd name="T34" fmla="*/ 505 w 3023"/>
                      <a:gd name="T35" fmla="*/ 1427 h 3534"/>
                      <a:gd name="T36" fmla="*/ 310 w 3023"/>
                      <a:gd name="T37" fmla="*/ 1244 h 3534"/>
                      <a:gd name="T38" fmla="*/ 164 w 3023"/>
                      <a:gd name="T39" fmla="*/ 1070 h 3534"/>
                      <a:gd name="T40" fmla="*/ 102 w 3023"/>
                      <a:gd name="T41" fmla="*/ 983 h 3534"/>
                      <a:gd name="T42" fmla="*/ 55 w 3023"/>
                      <a:gd name="T43" fmla="*/ 896 h 3534"/>
                      <a:gd name="T44" fmla="*/ 25 w 3023"/>
                      <a:gd name="T45" fmla="*/ 821 h 3534"/>
                      <a:gd name="T46" fmla="*/ 10 w 3023"/>
                      <a:gd name="T47" fmla="*/ 759 h 3534"/>
                      <a:gd name="T48" fmla="*/ 0 w 3023"/>
                      <a:gd name="T49" fmla="*/ 674 h 3534"/>
                      <a:gd name="T50" fmla="*/ 3 w 3023"/>
                      <a:gd name="T51" fmla="*/ 29 h 3534"/>
                      <a:gd name="T52" fmla="*/ 18 w 3023"/>
                      <a:gd name="T53" fmla="*/ 122 h 3534"/>
                      <a:gd name="T54" fmla="*/ 55 w 3023"/>
                      <a:gd name="T55" fmla="*/ 241 h 3534"/>
                      <a:gd name="T56" fmla="*/ 95 w 3023"/>
                      <a:gd name="T57" fmla="*/ 328 h 3534"/>
                      <a:gd name="T58" fmla="*/ 149 w 3023"/>
                      <a:gd name="T59" fmla="*/ 427 h 3534"/>
                      <a:gd name="T60" fmla="*/ 222 w 3023"/>
                      <a:gd name="T61" fmla="*/ 536 h 3534"/>
                      <a:gd name="T62" fmla="*/ 317 w 3023"/>
                      <a:gd name="T63" fmla="*/ 653 h 3534"/>
                      <a:gd name="T64" fmla="*/ 436 w 3023"/>
                      <a:gd name="T65" fmla="*/ 779 h 3534"/>
                      <a:gd name="T66" fmla="*/ 530 w 3023"/>
                      <a:gd name="T67" fmla="*/ 868 h 3534"/>
                      <a:gd name="T68" fmla="*/ 649 w 3023"/>
                      <a:gd name="T69" fmla="*/ 966 h 3534"/>
                      <a:gd name="T70" fmla="*/ 795 w 3023"/>
                      <a:gd name="T71" fmla="*/ 1070 h 3534"/>
                      <a:gd name="T72" fmla="*/ 970 w 3023"/>
                      <a:gd name="T73" fmla="*/ 1181 h 3534"/>
                      <a:gd name="T74" fmla="*/ 1179 w 3023"/>
                      <a:gd name="T75" fmla="*/ 1302 h 3534"/>
                      <a:gd name="T76" fmla="*/ 1512 w 3023"/>
                      <a:gd name="T77" fmla="*/ 1481 h 3534"/>
                      <a:gd name="T78" fmla="*/ 1563 w 3023"/>
                      <a:gd name="T79" fmla="*/ 1506 h 3534"/>
                      <a:gd name="T80" fmla="*/ 1954 w 3023"/>
                      <a:gd name="T81" fmla="*/ 1715 h 3534"/>
                      <a:gd name="T82" fmla="*/ 2269 w 3023"/>
                      <a:gd name="T83" fmla="*/ 1915 h 3534"/>
                      <a:gd name="T84" fmla="*/ 2520 w 3023"/>
                      <a:gd name="T85" fmla="*/ 2107 h 3534"/>
                      <a:gd name="T86" fmla="*/ 2713 w 3023"/>
                      <a:gd name="T87" fmla="*/ 2290 h 3534"/>
                      <a:gd name="T88" fmla="*/ 2861 w 3023"/>
                      <a:gd name="T89" fmla="*/ 2464 h 3534"/>
                      <a:gd name="T90" fmla="*/ 2921 w 3023"/>
                      <a:gd name="T91" fmla="*/ 2551 h 3534"/>
                      <a:gd name="T92" fmla="*/ 2970 w 3023"/>
                      <a:gd name="T93" fmla="*/ 2638 h 3534"/>
                      <a:gd name="T94" fmla="*/ 2998 w 3023"/>
                      <a:gd name="T95" fmla="*/ 2713 h 3534"/>
                      <a:gd name="T96" fmla="*/ 3014 w 3023"/>
                      <a:gd name="T97" fmla="*/ 2775 h 3534"/>
                      <a:gd name="T98" fmla="*/ 3023 w 3023"/>
                      <a:gd name="T99" fmla="*/ 2860 h 353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</a:cxnLst>
                    <a:rect l="0" t="0" r="r" b="b"/>
                    <a:pathLst>
                      <a:path w="3023" h="3534">
                        <a:moveTo>
                          <a:pt x="3023" y="3534"/>
                        </a:moveTo>
                        <a:lnTo>
                          <a:pt x="3023" y="3534"/>
                        </a:lnTo>
                        <a:lnTo>
                          <a:pt x="3021" y="3505"/>
                        </a:lnTo>
                        <a:lnTo>
                          <a:pt x="3018" y="3479"/>
                        </a:lnTo>
                        <a:lnTo>
                          <a:pt x="3014" y="3449"/>
                        </a:lnTo>
                        <a:lnTo>
                          <a:pt x="3005" y="3410"/>
                        </a:lnTo>
                        <a:lnTo>
                          <a:pt x="2994" y="3367"/>
                        </a:lnTo>
                        <a:lnTo>
                          <a:pt x="2978" y="3319"/>
                        </a:lnTo>
                        <a:lnTo>
                          <a:pt x="2968" y="3293"/>
                        </a:lnTo>
                        <a:lnTo>
                          <a:pt x="2957" y="3264"/>
                        </a:lnTo>
                        <a:lnTo>
                          <a:pt x="2944" y="3236"/>
                        </a:lnTo>
                        <a:lnTo>
                          <a:pt x="2930" y="3204"/>
                        </a:lnTo>
                        <a:lnTo>
                          <a:pt x="2914" y="3173"/>
                        </a:lnTo>
                        <a:lnTo>
                          <a:pt x="2895" y="3141"/>
                        </a:lnTo>
                        <a:lnTo>
                          <a:pt x="2875" y="3107"/>
                        </a:lnTo>
                        <a:lnTo>
                          <a:pt x="2852" y="3071"/>
                        </a:lnTo>
                        <a:lnTo>
                          <a:pt x="2828" y="3035"/>
                        </a:lnTo>
                        <a:lnTo>
                          <a:pt x="2802" y="2998"/>
                        </a:lnTo>
                        <a:lnTo>
                          <a:pt x="2772" y="2959"/>
                        </a:lnTo>
                        <a:lnTo>
                          <a:pt x="2740" y="2921"/>
                        </a:lnTo>
                        <a:lnTo>
                          <a:pt x="2708" y="2881"/>
                        </a:lnTo>
                        <a:lnTo>
                          <a:pt x="2670" y="2839"/>
                        </a:lnTo>
                        <a:lnTo>
                          <a:pt x="2630" y="2797"/>
                        </a:lnTo>
                        <a:lnTo>
                          <a:pt x="2589" y="2755"/>
                        </a:lnTo>
                        <a:lnTo>
                          <a:pt x="2543" y="2710"/>
                        </a:lnTo>
                        <a:lnTo>
                          <a:pt x="2494" y="2666"/>
                        </a:lnTo>
                        <a:lnTo>
                          <a:pt x="2494" y="2666"/>
                        </a:lnTo>
                        <a:lnTo>
                          <a:pt x="2457" y="2634"/>
                        </a:lnTo>
                        <a:lnTo>
                          <a:pt x="2418" y="2601"/>
                        </a:lnTo>
                        <a:lnTo>
                          <a:pt x="2375" y="2568"/>
                        </a:lnTo>
                        <a:lnTo>
                          <a:pt x="2329" y="2534"/>
                        </a:lnTo>
                        <a:lnTo>
                          <a:pt x="2281" y="2500"/>
                        </a:lnTo>
                        <a:lnTo>
                          <a:pt x="2229" y="2464"/>
                        </a:lnTo>
                        <a:lnTo>
                          <a:pt x="2173" y="2428"/>
                        </a:lnTo>
                        <a:lnTo>
                          <a:pt x="2116" y="2391"/>
                        </a:lnTo>
                        <a:lnTo>
                          <a:pt x="2053" y="2353"/>
                        </a:lnTo>
                        <a:lnTo>
                          <a:pt x="1989" y="2313"/>
                        </a:lnTo>
                        <a:lnTo>
                          <a:pt x="1918" y="2273"/>
                        </a:lnTo>
                        <a:lnTo>
                          <a:pt x="1845" y="2232"/>
                        </a:lnTo>
                        <a:lnTo>
                          <a:pt x="1688" y="2146"/>
                        </a:lnTo>
                        <a:lnTo>
                          <a:pt x="1512" y="2053"/>
                        </a:lnTo>
                        <a:lnTo>
                          <a:pt x="1512" y="2053"/>
                        </a:lnTo>
                        <a:lnTo>
                          <a:pt x="1512" y="2053"/>
                        </a:lnTo>
                        <a:lnTo>
                          <a:pt x="1461" y="2028"/>
                        </a:lnTo>
                        <a:lnTo>
                          <a:pt x="1461" y="2028"/>
                        </a:lnTo>
                        <a:lnTo>
                          <a:pt x="1322" y="1957"/>
                        </a:lnTo>
                        <a:lnTo>
                          <a:pt x="1192" y="1888"/>
                        </a:lnTo>
                        <a:lnTo>
                          <a:pt x="1070" y="1819"/>
                        </a:lnTo>
                        <a:lnTo>
                          <a:pt x="957" y="1751"/>
                        </a:lnTo>
                        <a:lnTo>
                          <a:pt x="853" y="1685"/>
                        </a:lnTo>
                        <a:lnTo>
                          <a:pt x="755" y="1619"/>
                        </a:lnTo>
                        <a:lnTo>
                          <a:pt x="664" y="1553"/>
                        </a:lnTo>
                        <a:lnTo>
                          <a:pt x="581" y="1490"/>
                        </a:lnTo>
                        <a:lnTo>
                          <a:pt x="505" y="1427"/>
                        </a:lnTo>
                        <a:lnTo>
                          <a:pt x="433" y="1364"/>
                        </a:lnTo>
                        <a:lnTo>
                          <a:pt x="369" y="1304"/>
                        </a:lnTo>
                        <a:lnTo>
                          <a:pt x="310" y="1244"/>
                        </a:lnTo>
                        <a:lnTo>
                          <a:pt x="257" y="1185"/>
                        </a:lnTo>
                        <a:lnTo>
                          <a:pt x="208" y="1126"/>
                        </a:lnTo>
                        <a:lnTo>
                          <a:pt x="164" y="1070"/>
                        </a:lnTo>
                        <a:lnTo>
                          <a:pt x="124" y="1014"/>
                        </a:lnTo>
                        <a:lnTo>
                          <a:pt x="124" y="1014"/>
                        </a:lnTo>
                        <a:lnTo>
                          <a:pt x="102" y="983"/>
                        </a:lnTo>
                        <a:lnTo>
                          <a:pt x="85" y="951"/>
                        </a:lnTo>
                        <a:lnTo>
                          <a:pt x="68" y="923"/>
                        </a:lnTo>
                        <a:lnTo>
                          <a:pt x="55" y="896"/>
                        </a:lnTo>
                        <a:lnTo>
                          <a:pt x="43" y="870"/>
                        </a:lnTo>
                        <a:lnTo>
                          <a:pt x="33" y="844"/>
                        </a:lnTo>
                        <a:lnTo>
                          <a:pt x="25" y="821"/>
                        </a:lnTo>
                        <a:lnTo>
                          <a:pt x="19" y="800"/>
                        </a:lnTo>
                        <a:lnTo>
                          <a:pt x="13" y="778"/>
                        </a:lnTo>
                        <a:lnTo>
                          <a:pt x="10" y="759"/>
                        </a:lnTo>
                        <a:lnTo>
                          <a:pt x="5" y="725"/>
                        </a:lnTo>
                        <a:lnTo>
                          <a:pt x="2" y="696"/>
                        </a:lnTo>
                        <a:lnTo>
                          <a:pt x="0" y="674"/>
                        </a:lnTo>
                        <a:lnTo>
                          <a:pt x="2" y="0"/>
                        </a:lnTo>
                        <a:lnTo>
                          <a:pt x="2" y="0"/>
                        </a:lnTo>
                        <a:lnTo>
                          <a:pt x="3" y="29"/>
                        </a:lnTo>
                        <a:lnTo>
                          <a:pt x="6" y="53"/>
                        </a:lnTo>
                        <a:lnTo>
                          <a:pt x="10" y="85"/>
                        </a:lnTo>
                        <a:lnTo>
                          <a:pt x="18" y="122"/>
                        </a:lnTo>
                        <a:lnTo>
                          <a:pt x="29" y="167"/>
                        </a:lnTo>
                        <a:lnTo>
                          <a:pt x="45" y="215"/>
                        </a:lnTo>
                        <a:lnTo>
                          <a:pt x="55" y="241"/>
                        </a:lnTo>
                        <a:lnTo>
                          <a:pt x="66" y="270"/>
                        </a:lnTo>
                        <a:lnTo>
                          <a:pt x="79" y="298"/>
                        </a:lnTo>
                        <a:lnTo>
                          <a:pt x="95" y="328"/>
                        </a:lnTo>
                        <a:lnTo>
                          <a:pt x="111" y="360"/>
                        </a:lnTo>
                        <a:lnTo>
                          <a:pt x="129" y="393"/>
                        </a:lnTo>
                        <a:lnTo>
                          <a:pt x="149" y="427"/>
                        </a:lnTo>
                        <a:lnTo>
                          <a:pt x="171" y="463"/>
                        </a:lnTo>
                        <a:lnTo>
                          <a:pt x="195" y="499"/>
                        </a:lnTo>
                        <a:lnTo>
                          <a:pt x="222" y="536"/>
                        </a:lnTo>
                        <a:lnTo>
                          <a:pt x="251" y="573"/>
                        </a:lnTo>
                        <a:lnTo>
                          <a:pt x="283" y="613"/>
                        </a:lnTo>
                        <a:lnTo>
                          <a:pt x="317" y="653"/>
                        </a:lnTo>
                        <a:lnTo>
                          <a:pt x="354" y="695"/>
                        </a:lnTo>
                        <a:lnTo>
                          <a:pt x="393" y="737"/>
                        </a:lnTo>
                        <a:lnTo>
                          <a:pt x="436" y="779"/>
                        </a:lnTo>
                        <a:lnTo>
                          <a:pt x="482" y="822"/>
                        </a:lnTo>
                        <a:lnTo>
                          <a:pt x="530" y="868"/>
                        </a:lnTo>
                        <a:lnTo>
                          <a:pt x="530" y="868"/>
                        </a:lnTo>
                        <a:lnTo>
                          <a:pt x="566" y="900"/>
                        </a:lnTo>
                        <a:lnTo>
                          <a:pt x="606" y="933"/>
                        </a:lnTo>
                        <a:lnTo>
                          <a:pt x="649" y="966"/>
                        </a:lnTo>
                        <a:lnTo>
                          <a:pt x="695" y="1000"/>
                        </a:lnTo>
                        <a:lnTo>
                          <a:pt x="744" y="1034"/>
                        </a:lnTo>
                        <a:lnTo>
                          <a:pt x="795" y="1070"/>
                        </a:lnTo>
                        <a:lnTo>
                          <a:pt x="850" y="1106"/>
                        </a:lnTo>
                        <a:lnTo>
                          <a:pt x="909" y="1143"/>
                        </a:lnTo>
                        <a:lnTo>
                          <a:pt x="970" y="1181"/>
                        </a:lnTo>
                        <a:lnTo>
                          <a:pt x="1036" y="1221"/>
                        </a:lnTo>
                        <a:lnTo>
                          <a:pt x="1105" y="1261"/>
                        </a:lnTo>
                        <a:lnTo>
                          <a:pt x="1179" y="1302"/>
                        </a:lnTo>
                        <a:lnTo>
                          <a:pt x="1337" y="1388"/>
                        </a:lnTo>
                        <a:lnTo>
                          <a:pt x="1512" y="1481"/>
                        </a:lnTo>
                        <a:lnTo>
                          <a:pt x="1512" y="1481"/>
                        </a:lnTo>
                        <a:lnTo>
                          <a:pt x="1512" y="1481"/>
                        </a:lnTo>
                        <a:lnTo>
                          <a:pt x="1563" y="1506"/>
                        </a:lnTo>
                        <a:lnTo>
                          <a:pt x="1563" y="1506"/>
                        </a:lnTo>
                        <a:lnTo>
                          <a:pt x="1702" y="1577"/>
                        </a:lnTo>
                        <a:lnTo>
                          <a:pt x="1832" y="1646"/>
                        </a:lnTo>
                        <a:lnTo>
                          <a:pt x="1954" y="1715"/>
                        </a:lnTo>
                        <a:lnTo>
                          <a:pt x="2067" y="1783"/>
                        </a:lnTo>
                        <a:lnTo>
                          <a:pt x="2172" y="1849"/>
                        </a:lnTo>
                        <a:lnTo>
                          <a:pt x="2269" y="1915"/>
                        </a:lnTo>
                        <a:lnTo>
                          <a:pt x="2359" y="1981"/>
                        </a:lnTo>
                        <a:lnTo>
                          <a:pt x="2443" y="2044"/>
                        </a:lnTo>
                        <a:lnTo>
                          <a:pt x="2520" y="2107"/>
                        </a:lnTo>
                        <a:lnTo>
                          <a:pt x="2590" y="2170"/>
                        </a:lnTo>
                        <a:lnTo>
                          <a:pt x="2655" y="2230"/>
                        </a:lnTo>
                        <a:lnTo>
                          <a:pt x="2713" y="2290"/>
                        </a:lnTo>
                        <a:lnTo>
                          <a:pt x="2768" y="2349"/>
                        </a:lnTo>
                        <a:lnTo>
                          <a:pt x="2816" y="2408"/>
                        </a:lnTo>
                        <a:lnTo>
                          <a:pt x="2861" y="2464"/>
                        </a:lnTo>
                        <a:lnTo>
                          <a:pt x="2901" y="2520"/>
                        </a:lnTo>
                        <a:lnTo>
                          <a:pt x="2901" y="2520"/>
                        </a:lnTo>
                        <a:lnTo>
                          <a:pt x="2921" y="2551"/>
                        </a:lnTo>
                        <a:lnTo>
                          <a:pt x="2940" y="2583"/>
                        </a:lnTo>
                        <a:lnTo>
                          <a:pt x="2955" y="2611"/>
                        </a:lnTo>
                        <a:lnTo>
                          <a:pt x="2970" y="2638"/>
                        </a:lnTo>
                        <a:lnTo>
                          <a:pt x="2981" y="2664"/>
                        </a:lnTo>
                        <a:lnTo>
                          <a:pt x="2991" y="2689"/>
                        </a:lnTo>
                        <a:lnTo>
                          <a:pt x="2998" y="2713"/>
                        </a:lnTo>
                        <a:lnTo>
                          <a:pt x="3005" y="2734"/>
                        </a:lnTo>
                        <a:lnTo>
                          <a:pt x="3010" y="2756"/>
                        </a:lnTo>
                        <a:lnTo>
                          <a:pt x="3014" y="2775"/>
                        </a:lnTo>
                        <a:lnTo>
                          <a:pt x="3020" y="2809"/>
                        </a:lnTo>
                        <a:lnTo>
                          <a:pt x="3021" y="2838"/>
                        </a:lnTo>
                        <a:lnTo>
                          <a:pt x="3023" y="2860"/>
                        </a:lnTo>
                        <a:lnTo>
                          <a:pt x="3023" y="3534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16000">
                        <a:schemeClr val="accent2">
                          <a:lumMod val="5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  <a:gs pos="0">
                        <a:schemeClr val="accent2">
                          <a:lumMod val="5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  <a:prstDash val="sysDash"/>
                    <a:miter lim="800000"/>
                    <a:headEnd/>
                    <a:tailEnd/>
                  </a:ln>
                  <a:extLst/>
                </p:spPr>
                <p:txBody>
                  <a:bodyPr lIns="18288" tIns="18288" rIns="18288" bIns="18288" rtlCol="0" anchor="ctr" anchorCtr="1"/>
                  <a:lstStyle/>
                  <a:p>
                    <a:pPr algn="ctr" rtl="0">
                      <a:lnSpc>
                        <a:spcPct val="85000"/>
                      </a:lnSpc>
                      <a:spcBef>
                        <a:spcPct val="20000"/>
                      </a:spcBef>
                    </a:pPr>
                    <a:endParaRPr lang="es-ES" noProof="0"/>
                  </a:p>
                </p:txBody>
              </p:sp>
              <p:grpSp>
                <p:nvGrpSpPr>
                  <p:cNvPr id="20" name="Grupo 100">
                    <a:extLst>
                      <a:ext uri="{FF2B5EF4-FFF2-40B4-BE49-F238E27FC236}">
                        <a16:creationId xmlns:a16="http://schemas.microsoft.com/office/drawing/2014/main" id="{9C159C8D-994F-41FB-99C2-052B3F966BD2}"/>
                      </a:ext>
                    </a:extLst>
                  </p:cNvPr>
                  <p:cNvGrpSpPr/>
                  <p:nvPr/>
                </p:nvGrpSpPr>
                <p:grpSpPr>
                  <a:xfrm>
                    <a:off x="3168712" y="3485307"/>
                    <a:ext cx="2327483" cy="2620368"/>
                    <a:chOff x="3765549" y="4460875"/>
                    <a:chExt cx="1612902" cy="1882775"/>
                  </a:xfrm>
                </p:grpSpPr>
                <p:sp>
                  <p:nvSpPr>
                    <p:cNvPr id="57" name="Forma libre 6">
                      <a:extLst>
                        <a:ext uri="{FF2B5EF4-FFF2-40B4-BE49-F238E27FC236}">
                          <a16:creationId xmlns:a16="http://schemas.microsoft.com/office/drawing/2014/main" id="{11148B68-2AAA-470F-A8E6-DD65B3BFBEFD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765549" y="4460875"/>
                      <a:ext cx="1600200" cy="1868488"/>
                    </a:xfrm>
                    <a:custGeom>
                      <a:avLst/>
                      <a:gdLst>
                        <a:gd name="T0" fmla="*/ 3021 w 3023"/>
                        <a:gd name="T1" fmla="*/ 3504 h 3533"/>
                        <a:gd name="T2" fmla="*/ 3005 w 3023"/>
                        <a:gd name="T3" fmla="*/ 3410 h 3533"/>
                        <a:gd name="T4" fmla="*/ 2968 w 3023"/>
                        <a:gd name="T5" fmla="*/ 3291 h 3533"/>
                        <a:gd name="T6" fmla="*/ 2930 w 3023"/>
                        <a:gd name="T7" fmla="*/ 3203 h 3533"/>
                        <a:gd name="T8" fmla="*/ 2875 w 3023"/>
                        <a:gd name="T9" fmla="*/ 3106 h 3533"/>
                        <a:gd name="T10" fmla="*/ 2802 w 3023"/>
                        <a:gd name="T11" fmla="*/ 2997 h 3533"/>
                        <a:gd name="T12" fmla="*/ 2708 w 3023"/>
                        <a:gd name="T13" fmla="*/ 2880 h 3533"/>
                        <a:gd name="T14" fmla="*/ 2589 w 3023"/>
                        <a:gd name="T15" fmla="*/ 2754 h 3533"/>
                        <a:gd name="T16" fmla="*/ 2494 w 3023"/>
                        <a:gd name="T17" fmla="*/ 2665 h 3533"/>
                        <a:gd name="T18" fmla="*/ 2375 w 3023"/>
                        <a:gd name="T19" fmla="*/ 2567 h 3533"/>
                        <a:gd name="T20" fmla="*/ 2229 w 3023"/>
                        <a:gd name="T21" fmla="*/ 2463 h 3533"/>
                        <a:gd name="T22" fmla="*/ 2053 w 3023"/>
                        <a:gd name="T23" fmla="*/ 2353 h 3533"/>
                        <a:gd name="T24" fmla="*/ 1845 w 3023"/>
                        <a:gd name="T25" fmla="*/ 2231 h 3533"/>
                        <a:gd name="T26" fmla="*/ 1512 w 3023"/>
                        <a:gd name="T27" fmla="*/ 2052 h 3533"/>
                        <a:gd name="T28" fmla="*/ 1461 w 3023"/>
                        <a:gd name="T29" fmla="*/ 2026 h 3533"/>
                        <a:gd name="T30" fmla="*/ 1070 w 3023"/>
                        <a:gd name="T31" fmla="*/ 1818 h 3533"/>
                        <a:gd name="T32" fmla="*/ 755 w 3023"/>
                        <a:gd name="T33" fmla="*/ 1616 h 3533"/>
                        <a:gd name="T34" fmla="*/ 505 w 3023"/>
                        <a:gd name="T35" fmla="*/ 1425 h 3533"/>
                        <a:gd name="T36" fmla="*/ 310 w 3023"/>
                        <a:gd name="T37" fmla="*/ 1243 h 3533"/>
                        <a:gd name="T38" fmla="*/ 164 w 3023"/>
                        <a:gd name="T39" fmla="*/ 1068 h 3533"/>
                        <a:gd name="T40" fmla="*/ 102 w 3023"/>
                        <a:gd name="T41" fmla="*/ 981 h 3533"/>
                        <a:gd name="T42" fmla="*/ 55 w 3023"/>
                        <a:gd name="T43" fmla="*/ 895 h 3533"/>
                        <a:gd name="T44" fmla="*/ 25 w 3023"/>
                        <a:gd name="T45" fmla="*/ 820 h 3533"/>
                        <a:gd name="T46" fmla="*/ 10 w 3023"/>
                        <a:gd name="T47" fmla="*/ 759 h 3533"/>
                        <a:gd name="T48" fmla="*/ 0 w 3023"/>
                        <a:gd name="T49" fmla="*/ 673 h 3533"/>
                        <a:gd name="T50" fmla="*/ 3 w 3023"/>
                        <a:gd name="T51" fmla="*/ 28 h 3533"/>
                        <a:gd name="T52" fmla="*/ 18 w 3023"/>
                        <a:gd name="T53" fmla="*/ 121 h 3533"/>
                        <a:gd name="T54" fmla="*/ 55 w 3023"/>
                        <a:gd name="T55" fmla="*/ 240 h 3533"/>
                        <a:gd name="T56" fmla="*/ 95 w 3023"/>
                        <a:gd name="T57" fmla="*/ 327 h 3533"/>
                        <a:gd name="T58" fmla="*/ 149 w 3023"/>
                        <a:gd name="T59" fmla="*/ 426 h 3533"/>
                        <a:gd name="T60" fmla="*/ 222 w 3023"/>
                        <a:gd name="T61" fmla="*/ 535 h 3533"/>
                        <a:gd name="T62" fmla="*/ 317 w 3023"/>
                        <a:gd name="T63" fmla="*/ 653 h 3533"/>
                        <a:gd name="T64" fmla="*/ 436 w 3023"/>
                        <a:gd name="T65" fmla="*/ 779 h 3533"/>
                        <a:gd name="T66" fmla="*/ 530 w 3023"/>
                        <a:gd name="T67" fmla="*/ 866 h 3533"/>
                        <a:gd name="T68" fmla="*/ 649 w 3023"/>
                        <a:gd name="T69" fmla="*/ 965 h 3533"/>
                        <a:gd name="T70" fmla="*/ 795 w 3023"/>
                        <a:gd name="T71" fmla="*/ 1068 h 3533"/>
                        <a:gd name="T72" fmla="*/ 970 w 3023"/>
                        <a:gd name="T73" fmla="*/ 1180 h 3533"/>
                        <a:gd name="T74" fmla="*/ 1179 w 3023"/>
                        <a:gd name="T75" fmla="*/ 1300 h 3533"/>
                        <a:gd name="T76" fmla="*/ 1512 w 3023"/>
                        <a:gd name="T77" fmla="*/ 1480 h 3533"/>
                        <a:gd name="T78" fmla="*/ 1563 w 3023"/>
                        <a:gd name="T79" fmla="*/ 1505 h 3533"/>
                        <a:gd name="T80" fmla="*/ 1954 w 3023"/>
                        <a:gd name="T81" fmla="*/ 1714 h 3533"/>
                        <a:gd name="T82" fmla="*/ 2269 w 3023"/>
                        <a:gd name="T83" fmla="*/ 1914 h 3533"/>
                        <a:gd name="T84" fmla="*/ 2520 w 3023"/>
                        <a:gd name="T85" fmla="*/ 2106 h 3533"/>
                        <a:gd name="T86" fmla="*/ 2713 w 3023"/>
                        <a:gd name="T87" fmla="*/ 2290 h 3533"/>
                        <a:gd name="T88" fmla="*/ 2861 w 3023"/>
                        <a:gd name="T89" fmla="*/ 2463 h 3533"/>
                        <a:gd name="T90" fmla="*/ 2921 w 3023"/>
                        <a:gd name="T91" fmla="*/ 2550 h 3533"/>
                        <a:gd name="T92" fmla="*/ 2970 w 3023"/>
                        <a:gd name="T93" fmla="*/ 2638 h 3533"/>
                        <a:gd name="T94" fmla="*/ 2998 w 3023"/>
                        <a:gd name="T95" fmla="*/ 2712 h 3533"/>
                        <a:gd name="T96" fmla="*/ 3014 w 3023"/>
                        <a:gd name="T97" fmla="*/ 2774 h 3533"/>
                        <a:gd name="T98" fmla="*/ 3023 w 3023"/>
                        <a:gd name="T99" fmla="*/ 2860 h 353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</a:cxnLst>
                      <a:rect l="0" t="0" r="r" b="b"/>
                      <a:pathLst>
                        <a:path w="3023" h="3533">
                          <a:moveTo>
                            <a:pt x="3023" y="3533"/>
                          </a:moveTo>
                          <a:lnTo>
                            <a:pt x="3023" y="3533"/>
                          </a:lnTo>
                          <a:lnTo>
                            <a:pt x="3021" y="3504"/>
                          </a:lnTo>
                          <a:lnTo>
                            <a:pt x="3018" y="3478"/>
                          </a:lnTo>
                          <a:lnTo>
                            <a:pt x="3014" y="3447"/>
                          </a:lnTo>
                          <a:lnTo>
                            <a:pt x="3005" y="3410"/>
                          </a:lnTo>
                          <a:lnTo>
                            <a:pt x="2994" y="3367"/>
                          </a:lnTo>
                          <a:lnTo>
                            <a:pt x="2978" y="3318"/>
                          </a:lnTo>
                          <a:lnTo>
                            <a:pt x="2968" y="3291"/>
                          </a:lnTo>
                          <a:lnTo>
                            <a:pt x="2957" y="3264"/>
                          </a:lnTo>
                          <a:lnTo>
                            <a:pt x="2944" y="3235"/>
                          </a:lnTo>
                          <a:lnTo>
                            <a:pt x="2930" y="3203"/>
                          </a:lnTo>
                          <a:lnTo>
                            <a:pt x="2914" y="3172"/>
                          </a:lnTo>
                          <a:lnTo>
                            <a:pt x="2895" y="3139"/>
                          </a:lnTo>
                          <a:lnTo>
                            <a:pt x="2875" y="3106"/>
                          </a:lnTo>
                          <a:lnTo>
                            <a:pt x="2852" y="3070"/>
                          </a:lnTo>
                          <a:lnTo>
                            <a:pt x="2828" y="3034"/>
                          </a:lnTo>
                          <a:lnTo>
                            <a:pt x="2802" y="2997"/>
                          </a:lnTo>
                          <a:lnTo>
                            <a:pt x="2772" y="2958"/>
                          </a:lnTo>
                          <a:lnTo>
                            <a:pt x="2740" y="2920"/>
                          </a:lnTo>
                          <a:lnTo>
                            <a:pt x="2708" y="2880"/>
                          </a:lnTo>
                          <a:lnTo>
                            <a:pt x="2670" y="2838"/>
                          </a:lnTo>
                          <a:lnTo>
                            <a:pt x="2630" y="2797"/>
                          </a:lnTo>
                          <a:lnTo>
                            <a:pt x="2589" y="2754"/>
                          </a:lnTo>
                          <a:lnTo>
                            <a:pt x="2543" y="2709"/>
                          </a:lnTo>
                          <a:lnTo>
                            <a:pt x="2494" y="2665"/>
                          </a:lnTo>
                          <a:lnTo>
                            <a:pt x="2494" y="2665"/>
                          </a:lnTo>
                          <a:lnTo>
                            <a:pt x="2457" y="2633"/>
                          </a:lnTo>
                          <a:lnTo>
                            <a:pt x="2418" y="2600"/>
                          </a:lnTo>
                          <a:lnTo>
                            <a:pt x="2375" y="2567"/>
                          </a:lnTo>
                          <a:lnTo>
                            <a:pt x="2329" y="2533"/>
                          </a:lnTo>
                          <a:lnTo>
                            <a:pt x="2281" y="2499"/>
                          </a:lnTo>
                          <a:lnTo>
                            <a:pt x="2229" y="2463"/>
                          </a:lnTo>
                          <a:lnTo>
                            <a:pt x="2173" y="2427"/>
                          </a:lnTo>
                          <a:lnTo>
                            <a:pt x="2116" y="2390"/>
                          </a:lnTo>
                          <a:lnTo>
                            <a:pt x="2053" y="2353"/>
                          </a:lnTo>
                          <a:lnTo>
                            <a:pt x="1989" y="2313"/>
                          </a:lnTo>
                          <a:lnTo>
                            <a:pt x="1918" y="2272"/>
                          </a:lnTo>
                          <a:lnTo>
                            <a:pt x="1845" y="2231"/>
                          </a:lnTo>
                          <a:lnTo>
                            <a:pt x="1688" y="2145"/>
                          </a:lnTo>
                          <a:lnTo>
                            <a:pt x="1512" y="2052"/>
                          </a:lnTo>
                          <a:lnTo>
                            <a:pt x="1512" y="2052"/>
                          </a:lnTo>
                          <a:lnTo>
                            <a:pt x="1512" y="2052"/>
                          </a:lnTo>
                          <a:lnTo>
                            <a:pt x="1461" y="2026"/>
                          </a:lnTo>
                          <a:lnTo>
                            <a:pt x="1461" y="2026"/>
                          </a:lnTo>
                          <a:lnTo>
                            <a:pt x="1322" y="1956"/>
                          </a:lnTo>
                          <a:lnTo>
                            <a:pt x="1192" y="1887"/>
                          </a:lnTo>
                          <a:lnTo>
                            <a:pt x="1070" y="1818"/>
                          </a:lnTo>
                          <a:lnTo>
                            <a:pt x="957" y="1750"/>
                          </a:lnTo>
                          <a:lnTo>
                            <a:pt x="853" y="1684"/>
                          </a:lnTo>
                          <a:lnTo>
                            <a:pt x="755" y="1616"/>
                          </a:lnTo>
                          <a:lnTo>
                            <a:pt x="664" y="1552"/>
                          </a:lnTo>
                          <a:lnTo>
                            <a:pt x="581" y="1488"/>
                          </a:lnTo>
                          <a:lnTo>
                            <a:pt x="505" y="1425"/>
                          </a:lnTo>
                          <a:lnTo>
                            <a:pt x="433" y="1363"/>
                          </a:lnTo>
                          <a:lnTo>
                            <a:pt x="369" y="1303"/>
                          </a:lnTo>
                          <a:lnTo>
                            <a:pt x="310" y="1243"/>
                          </a:lnTo>
                          <a:lnTo>
                            <a:pt x="257" y="1184"/>
                          </a:lnTo>
                          <a:lnTo>
                            <a:pt x="208" y="1125"/>
                          </a:lnTo>
                          <a:lnTo>
                            <a:pt x="164" y="1068"/>
                          </a:lnTo>
                          <a:lnTo>
                            <a:pt x="124" y="1014"/>
                          </a:lnTo>
                          <a:lnTo>
                            <a:pt x="124" y="1014"/>
                          </a:lnTo>
                          <a:lnTo>
                            <a:pt x="102" y="981"/>
                          </a:lnTo>
                          <a:lnTo>
                            <a:pt x="85" y="950"/>
                          </a:lnTo>
                          <a:lnTo>
                            <a:pt x="68" y="922"/>
                          </a:lnTo>
                          <a:lnTo>
                            <a:pt x="55" y="895"/>
                          </a:lnTo>
                          <a:lnTo>
                            <a:pt x="43" y="869"/>
                          </a:lnTo>
                          <a:lnTo>
                            <a:pt x="33" y="843"/>
                          </a:lnTo>
                          <a:lnTo>
                            <a:pt x="25" y="820"/>
                          </a:lnTo>
                          <a:lnTo>
                            <a:pt x="19" y="799"/>
                          </a:lnTo>
                          <a:lnTo>
                            <a:pt x="13" y="777"/>
                          </a:lnTo>
                          <a:lnTo>
                            <a:pt x="10" y="759"/>
                          </a:lnTo>
                          <a:lnTo>
                            <a:pt x="5" y="724"/>
                          </a:lnTo>
                          <a:lnTo>
                            <a:pt x="2" y="696"/>
                          </a:lnTo>
                          <a:lnTo>
                            <a:pt x="0" y="673"/>
                          </a:lnTo>
                          <a:lnTo>
                            <a:pt x="2" y="0"/>
                          </a:lnTo>
                          <a:lnTo>
                            <a:pt x="2" y="0"/>
                          </a:lnTo>
                          <a:lnTo>
                            <a:pt x="3" y="28"/>
                          </a:lnTo>
                          <a:lnTo>
                            <a:pt x="6" y="53"/>
                          </a:lnTo>
                          <a:lnTo>
                            <a:pt x="10" y="84"/>
                          </a:lnTo>
                          <a:lnTo>
                            <a:pt x="18" y="121"/>
                          </a:lnTo>
                          <a:lnTo>
                            <a:pt x="29" y="164"/>
                          </a:lnTo>
                          <a:lnTo>
                            <a:pt x="45" y="214"/>
                          </a:lnTo>
                          <a:lnTo>
                            <a:pt x="55" y="240"/>
                          </a:lnTo>
                          <a:lnTo>
                            <a:pt x="66" y="269"/>
                          </a:lnTo>
                          <a:lnTo>
                            <a:pt x="79" y="297"/>
                          </a:lnTo>
                          <a:lnTo>
                            <a:pt x="95" y="327"/>
                          </a:lnTo>
                          <a:lnTo>
                            <a:pt x="111" y="359"/>
                          </a:lnTo>
                          <a:lnTo>
                            <a:pt x="129" y="392"/>
                          </a:lnTo>
                          <a:lnTo>
                            <a:pt x="149" y="426"/>
                          </a:lnTo>
                          <a:lnTo>
                            <a:pt x="171" y="461"/>
                          </a:lnTo>
                          <a:lnTo>
                            <a:pt x="195" y="498"/>
                          </a:lnTo>
                          <a:lnTo>
                            <a:pt x="222" y="535"/>
                          </a:lnTo>
                          <a:lnTo>
                            <a:pt x="251" y="572"/>
                          </a:lnTo>
                          <a:lnTo>
                            <a:pt x="283" y="612"/>
                          </a:lnTo>
                          <a:lnTo>
                            <a:pt x="317" y="653"/>
                          </a:lnTo>
                          <a:lnTo>
                            <a:pt x="354" y="694"/>
                          </a:lnTo>
                          <a:lnTo>
                            <a:pt x="393" y="736"/>
                          </a:lnTo>
                          <a:lnTo>
                            <a:pt x="436" y="779"/>
                          </a:lnTo>
                          <a:lnTo>
                            <a:pt x="482" y="822"/>
                          </a:lnTo>
                          <a:lnTo>
                            <a:pt x="530" y="866"/>
                          </a:lnTo>
                          <a:lnTo>
                            <a:pt x="530" y="866"/>
                          </a:lnTo>
                          <a:lnTo>
                            <a:pt x="566" y="899"/>
                          </a:lnTo>
                          <a:lnTo>
                            <a:pt x="606" y="932"/>
                          </a:lnTo>
                          <a:lnTo>
                            <a:pt x="649" y="965"/>
                          </a:lnTo>
                          <a:lnTo>
                            <a:pt x="695" y="999"/>
                          </a:lnTo>
                          <a:lnTo>
                            <a:pt x="744" y="1034"/>
                          </a:lnTo>
                          <a:lnTo>
                            <a:pt x="795" y="1068"/>
                          </a:lnTo>
                          <a:lnTo>
                            <a:pt x="850" y="1105"/>
                          </a:lnTo>
                          <a:lnTo>
                            <a:pt x="909" y="1142"/>
                          </a:lnTo>
                          <a:lnTo>
                            <a:pt x="970" y="1180"/>
                          </a:lnTo>
                          <a:lnTo>
                            <a:pt x="1036" y="1218"/>
                          </a:lnTo>
                          <a:lnTo>
                            <a:pt x="1105" y="1258"/>
                          </a:lnTo>
                          <a:lnTo>
                            <a:pt x="1179" y="1300"/>
                          </a:lnTo>
                          <a:lnTo>
                            <a:pt x="1337" y="1387"/>
                          </a:lnTo>
                          <a:lnTo>
                            <a:pt x="1512" y="1480"/>
                          </a:lnTo>
                          <a:lnTo>
                            <a:pt x="1512" y="1480"/>
                          </a:lnTo>
                          <a:lnTo>
                            <a:pt x="1512" y="1480"/>
                          </a:lnTo>
                          <a:lnTo>
                            <a:pt x="1563" y="1505"/>
                          </a:lnTo>
                          <a:lnTo>
                            <a:pt x="1563" y="1505"/>
                          </a:lnTo>
                          <a:lnTo>
                            <a:pt x="1702" y="1575"/>
                          </a:lnTo>
                          <a:lnTo>
                            <a:pt x="1832" y="1645"/>
                          </a:lnTo>
                          <a:lnTo>
                            <a:pt x="1954" y="1714"/>
                          </a:lnTo>
                          <a:lnTo>
                            <a:pt x="2067" y="1781"/>
                          </a:lnTo>
                          <a:lnTo>
                            <a:pt x="2172" y="1848"/>
                          </a:lnTo>
                          <a:lnTo>
                            <a:pt x="2269" y="1914"/>
                          </a:lnTo>
                          <a:lnTo>
                            <a:pt x="2359" y="1979"/>
                          </a:lnTo>
                          <a:lnTo>
                            <a:pt x="2443" y="2043"/>
                          </a:lnTo>
                          <a:lnTo>
                            <a:pt x="2520" y="2106"/>
                          </a:lnTo>
                          <a:lnTo>
                            <a:pt x="2590" y="2168"/>
                          </a:lnTo>
                          <a:lnTo>
                            <a:pt x="2655" y="2229"/>
                          </a:lnTo>
                          <a:lnTo>
                            <a:pt x="2713" y="2290"/>
                          </a:lnTo>
                          <a:lnTo>
                            <a:pt x="2768" y="2348"/>
                          </a:lnTo>
                          <a:lnTo>
                            <a:pt x="2816" y="2406"/>
                          </a:lnTo>
                          <a:lnTo>
                            <a:pt x="2861" y="2463"/>
                          </a:lnTo>
                          <a:lnTo>
                            <a:pt x="2901" y="2519"/>
                          </a:lnTo>
                          <a:lnTo>
                            <a:pt x="2901" y="2519"/>
                          </a:lnTo>
                          <a:lnTo>
                            <a:pt x="2921" y="2550"/>
                          </a:lnTo>
                          <a:lnTo>
                            <a:pt x="2940" y="2580"/>
                          </a:lnTo>
                          <a:lnTo>
                            <a:pt x="2955" y="2610"/>
                          </a:lnTo>
                          <a:lnTo>
                            <a:pt x="2970" y="2638"/>
                          </a:lnTo>
                          <a:lnTo>
                            <a:pt x="2981" y="2663"/>
                          </a:lnTo>
                          <a:lnTo>
                            <a:pt x="2991" y="2688"/>
                          </a:lnTo>
                          <a:lnTo>
                            <a:pt x="2998" y="2712"/>
                          </a:lnTo>
                          <a:lnTo>
                            <a:pt x="3005" y="2734"/>
                          </a:lnTo>
                          <a:lnTo>
                            <a:pt x="3010" y="2754"/>
                          </a:lnTo>
                          <a:lnTo>
                            <a:pt x="3014" y="2774"/>
                          </a:lnTo>
                          <a:lnTo>
                            <a:pt x="3020" y="2808"/>
                          </a:lnTo>
                          <a:lnTo>
                            <a:pt x="3021" y="2837"/>
                          </a:lnTo>
                          <a:lnTo>
                            <a:pt x="3023" y="2860"/>
                          </a:lnTo>
                          <a:lnTo>
                            <a:pt x="3023" y="3533"/>
                          </a:lnTo>
                          <a:close/>
                        </a:path>
                      </a:pathLst>
                    </a:custGeom>
                    <a:gradFill flip="none" rotWithShape="1">
                      <a:gsLst>
                        <a:gs pos="16000">
                          <a:schemeClr val="accent5">
                            <a:lumMod val="50000"/>
                          </a:schemeClr>
                        </a:gs>
                        <a:gs pos="100000">
                          <a:schemeClr val="accent5">
                            <a:lumMod val="75000"/>
                          </a:schemeClr>
                        </a:gs>
                        <a:gs pos="0">
                          <a:schemeClr val="accent5">
                            <a:lumMod val="60000"/>
                            <a:lumOff val="40000"/>
                          </a:schemeClr>
                        </a:gs>
                      </a:gsLst>
                      <a:lin ang="0" scaled="1"/>
                      <a:tileRect/>
                    </a:gradFill>
                    <a:ln w="9525">
                      <a:noFill/>
                      <a:prstDash val="sysDash"/>
                      <a:miter lim="800000"/>
                      <a:headEnd/>
                      <a:tailEnd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lIns="18288" tIns="18288" rIns="18288" bIns="18288" rtlCol="0" anchor="ctr" anchorCtr="1"/>
                    <a:lstStyle/>
                    <a:p>
                      <a:pPr algn="ctr" rtl="0">
                        <a:lnSpc>
                          <a:spcPct val="85000"/>
                        </a:lnSpc>
                        <a:spcBef>
                          <a:spcPct val="20000"/>
                        </a:spcBef>
                      </a:pPr>
                      <a:endParaRPr lang="es-ES" noProof="0"/>
                    </a:p>
                  </p:txBody>
                </p:sp>
                <p:sp>
                  <p:nvSpPr>
                    <p:cNvPr id="58" name="Forma libre 15">
                      <a:extLst>
                        <a:ext uri="{FF2B5EF4-FFF2-40B4-BE49-F238E27FC236}">
                          <a16:creationId xmlns:a16="http://schemas.microsoft.com/office/drawing/2014/main" id="{59456060-E7B3-4A96-9E7D-3A8D5E804D8F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962525" y="5472113"/>
                      <a:ext cx="415925" cy="515938"/>
                    </a:xfrm>
                    <a:custGeom>
                      <a:avLst/>
                      <a:gdLst>
                        <a:gd name="T0" fmla="*/ 730 w 785"/>
                        <a:gd name="T1" fmla="*/ 974 h 974"/>
                        <a:gd name="T2" fmla="*/ 785 w 785"/>
                        <a:gd name="T3" fmla="*/ 974 h 974"/>
                        <a:gd name="T4" fmla="*/ 785 w 785"/>
                        <a:gd name="T5" fmla="*/ 974 h 974"/>
                        <a:gd name="T6" fmla="*/ 785 w 785"/>
                        <a:gd name="T7" fmla="*/ 974 h 974"/>
                        <a:gd name="T8" fmla="*/ 785 w 785"/>
                        <a:gd name="T9" fmla="*/ 974 h 974"/>
                        <a:gd name="T10" fmla="*/ 785 w 785"/>
                        <a:gd name="T11" fmla="*/ 951 h 974"/>
                        <a:gd name="T12" fmla="*/ 783 w 785"/>
                        <a:gd name="T13" fmla="*/ 929 h 974"/>
                        <a:gd name="T14" fmla="*/ 780 w 785"/>
                        <a:gd name="T15" fmla="*/ 908 h 974"/>
                        <a:gd name="T16" fmla="*/ 776 w 785"/>
                        <a:gd name="T17" fmla="*/ 885 h 974"/>
                        <a:gd name="T18" fmla="*/ 772 w 785"/>
                        <a:gd name="T19" fmla="*/ 864 h 974"/>
                        <a:gd name="T20" fmla="*/ 766 w 785"/>
                        <a:gd name="T21" fmla="*/ 841 h 974"/>
                        <a:gd name="T22" fmla="*/ 759 w 785"/>
                        <a:gd name="T23" fmla="*/ 819 h 974"/>
                        <a:gd name="T24" fmla="*/ 752 w 785"/>
                        <a:gd name="T25" fmla="*/ 798 h 974"/>
                        <a:gd name="T26" fmla="*/ 733 w 785"/>
                        <a:gd name="T27" fmla="*/ 753 h 974"/>
                        <a:gd name="T28" fmla="*/ 713 w 785"/>
                        <a:gd name="T29" fmla="*/ 710 h 974"/>
                        <a:gd name="T30" fmla="*/ 689 w 785"/>
                        <a:gd name="T31" fmla="*/ 666 h 974"/>
                        <a:gd name="T32" fmla="*/ 663 w 785"/>
                        <a:gd name="T33" fmla="*/ 624 h 974"/>
                        <a:gd name="T34" fmla="*/ 634 w 785"/>
                        <a:gd name="T35" fmla="*/ 581 h 974"/>
                        <a:gd name="T36" fmla="*/ 603 w 785"/>
                        <a:gd name="T37" fmla="*/ 540 h 974"/>
                        <a:gd name="T38" fmla="*/ 570 w 785"/>
                        <a:gd name="T39" fmla="*/ 500 h 974"/>
                        <a:gd name="T40" fmla="*/ 537 w 785"/>
                        <a:gd name="T41" fmla="*/ 460 h 974"/>
                        <a:gd name="T42" fmla="*/ 501 w 785"/>
                        <a:gd name="T43" fmla="*/ 421 h 974"/>
                        <a:gd name="T44" fmla="*/ 465 w 785"/>
                        <a:gd name="T45" fmla="*/ 384 h 974"/>
                        <a:gd name="T46" fmla="*/ 429 w 785"/>
                        <a:gd name="T47" fmla="*/ 347 h 974"/>
                        <a:gd name="T48" fmla="*/ 392 w 785"/>
                        <a:gd name="T49" fmla="*/ 311 h 974"/>
                        <a:gd name="T50" fmla="*/ 355 w 785"/>
                        <a:gd name="T51" fmla="*/ 278 h 974"/>
                        <a:gd name="T52" fmla="*/ 319 w 785"/>
                        <a:gd name="T53" fmla="*/ 245 h 974"/>
                        <a:gd name="T54" fmla="*/ 247 w 785"/>
                        <a:gd name="T55" fmla="*/ 185 h 974"/>
                        <a:gd name="T56" fmla="*/ 182 w 785"/>
                        <a:gd name="T57" fmla="*/ 132 h 974"/>
                        <a:gd name="T58" fmla="*/ 121 w 785"/>
                        <a:gd name="T59" fmla="*/ 86 h 974"/>
                        <a:gd name="T60" fmla="*/ 71 w 785"/>
                        <a:gd name="T61" fmla="*/ 50 h 974"/>
                        <a:gd name="T62" fmla="*/ 33 w 785"/>
                        <a:gd name="T63" fmla="*/ 23 h 974"/>
                        <a:gd name="T64" fmla="*/ 0 w 785"/>
                        <a:gd name="T65" fmla="*/ 0 h 974"/>
                        <a:gd name="T66" fmla="*/ 0 w 785"/>
                        <a:gd name="T67" fmla="*/ 0 h 974"/>
                        <a:gd name="T68" fmla="*/ 30 w 785"/>
                        <a:gd name="T69" fmla="*/ 23 h 974"/>
                        <a:gd name="T70" fmla="*/ 66 w 785"/>
                        <a:gd name="T71" fmla="*/ 50 h 974"/>
                        <a:gd name="T72" fmla="*/ 113 w 785"/>
                        <a:gd name="T73" fmla="*/ 86 h 974"/>
                        <a:gd name="T74" fmla="*/ 167 w 785"/>
                        <a:gd name="T75" fmla="*/ 132 h 974"/>
                        <a:gd name="T76" fmla="*/ 229 w 785"/>
                        <a:gd name="T77" fmla="*/ 185 h 974"/>
                        <a:gd name="T78" fmla="*/ 295 w 785"/>
                        <a:gd name="T79" fmla="*/ 243 h 974"/>
                        <a:gd name="T80" fmla="*/ 328 w 785"/>
                        <a:gd name="T81" fmla="*/ 276 h 974"/>
                        <a:gd name="T82" fmla="*/ 362 w 785"/>
                        <a:gd name="T83" fmla="*/ 311 h 974"/>
                        <a:gd name="T84" fmla="*/ 396 w 785"/>
                        <a:gd name="T85" fmla="*/ 345 h 974"/>
                        <a:gd name="T86" fmla="*/ 431 w 785"/>
                        <a:gd name="T87" fmla="*/ 382 h 974"/>
                        <a:gd name="T88" fmla="*/ 464 w 785"/>
                        <a:gd name="T89" fmla="*/ 420 h 974"/>
                        <a:gd name="T90" fmla="*/ 497 w 785"/>
                        <a:gd name="T91" fmla="*/ 458 h 974"/>
                        <a:gd name="T92" fmla="*/ 528 w 785"/>
                        <a:gd name="T93" fmla="*/ 498 h 974"/>
                        <a:gd name="T94" fmla="*/ 558 w 785"/>
                        <a:gd name="T95" fmla="*/ 540 h 974"/>
                        <a:gd name="T96" fmla="*/ 587 w 785"/>
                        <a:gd name="T97" fmla="*/ 581 h 974"/>
                        <a:gd name="T98" fmla="*/ 614 w 785"/>
                        <a:gd name="T99" fmla="*/ 623 h 974"/>
                        <a:gd name="T100" fmla="*/ 638 w 785"/>
                        <a:gd name="T101" fmla="*/ 666 h 974"/>
                        <a:gd name="T102" fmla="*/ 660 w 785"/>
                        <a:gd name="T103" fmla="*/ 709 h 974"/>
                        <a:gd name="T104" fmla="*/ 680 w 785"/>
                        <a:gd name="T105" fmla="*/ 753 h 974"/>
                        <a:gd name="T106" fmla="*/ 697 w 785"/>
                        <a:gd name="T107" fmla="*/ 796 h 974"/>
                        <a:gd name="T108" fmla="*/ 710 w 785"/>
                        <a:gd name="T109" fmla="*/ 841 h 974"/>
                        <a:gd name="T110" fmla="*/ 716 w 785"/>
                        <a:gd name="T111" fmla="*/ 864 h 974"/>
                        <a:gd name="T112" fmla="*/ 722 w 785"/>
                        <a:gd name="T113" fmla="*/ 885 h 974"/>
                        <a:gd name="T114" fmla="*/ 724 w 785"/>
                        <a:gd name="T115" fmla="*/ 908 h 974"/>
                        <a:gd name="T116" fmla="*/ 727 w 785"/>
                        <a:gd name="T117" fmla="*/ 929 h 974"/>
                        <a:gd name="T118" fmla="*/ 729 w 785"/>
                        <a:gd name="T119" fmla="*/ 952 h 974"/>
                        <a:gd name="T120" fmla="*/ 730 w 785"/>
                        <a:gd name="T121" fmla="*/ 974 h 974"/>
                        <a:gd name="T122" fmla="*/ 730 w 785"/>
                        <a:gd name="T123" fmla="*/ 974 h 97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  <a:cxn ang="0">
                          <a:pos x="T102" y="T103"/>
                        </a:cxn>
                        <a:cxn ang="0">
                          <a:pos x="T104" y="T105"/>
                        </a:cxn>
                        <a:cxn ang="0">
                          <a:pos x="T106" y="T107"/>
                        </a:cxn>
                        <a:cxn ang="0">
                          <a:pos x="T108" y="T109"/>
                        </a:cxn>
                        <a:cxn ang="0">
                          <a:pos x="T110" y="T111"/>
                        </a:cxn>
                        <a:cxn ang="0">
                          <a:pos x="T112" y="T113"/>
                        </a:cxn>
                        <a:cxn ang="0">
                          <a:pos x="T114" y="T115"/>
                        </a:cxn>
                        <a:cxn ang="0">
                          <a:pos x="T116" y="T117"/>
                        </a:cxn>
                        <a:cxn ang="0">
                          <a:pos x="T118" y="T119"/>
                        </a:cxn>
                        <a:cxn ang="0">
                          <a:pos x="T120" y="T121"/>
                        </a:cxn>
                        <a:cxn ang="0">
                          <a:pos x="T122" y="T123"/>
                        </a:cxn>
                      </a:cxnLst>
                      <a:rect l="0" t="0" r="r" b="b"/>
                      <a:pathLst>
                        <a:path w="785" h="974">
                          <a:moveTo>
                            <a:pt x="730" y="974"/>
                          </a:moveTo>
                          <a:lnTo>
                            <a:pt x="785" y="974"/>
                          </a:lnTo>
                          <a:lnTo>
                            <a:pt x="785" y="974"/>
                          </a:lnTo>
                          <a:lnTo>
                            <a:pt x="785" y="974"/>
                          </a:lnTo>
                          <a:lnTo>
                            <a:pt x="785" y="974"/>
                          </a:lnTo>
                          <a:lnTo>
                            <a:pt x="785" y="951"/>
                          </a:lnTo>
                          <a:lnTo>
                            <a:pt x="783" y="929"/>
                          </a:lnTo>
                          <a:lnTo>
                            <a:pt x="780" y="908"/>
                          </a:lnTo>
                          <a:lnTo>
                            <a:pt x="776" y="885"/>
                          </a:lnTo>
                          <a:lnTo>
                            <a:pt x="772" y="864"/>
                          </a:lnTo>
                          <a:lnTo>
                            <a:pt x="766" y="841"/>
                          </a:lnTo>
                          <a:lnTo>
                            <a:pt x="759" y="819"/>
                          </a:lnTo>
                          <a:lnTo>
                            <a:pt x="752" y="798"/>
                          </a:lnTo>
                          <a:lnTo>
                            <a:pt x="733" y="753"/>
                          </a:lnTo>
                          <a:lnTo>
                            <a:pt x="713" y="710"/>
                          </a:lnTo>
                          <a:lnTo>
                            <a:pt x="689" y="666"/>
                          </a:lnTo>
                          <a:lnTo>
                            <a:pt x="663" y="624"/>
                          </a:lnTo>
                          <a:lnTo>
                            <a:pt x="634" y="581"/>
                          </a:lnTo>
                          <a:lnTo>
                            <a:pt x="603" y="540"/>
                          </a:lnTo>
                          <a:lnTo>
                            <a:pt x="570" y="500"/>
                          </a:lnTo>
                          <a:lnTo>
                            <a:pt x="537" y="460"/>
                          </a:lnTo>
                          <a:lnTo>
                            <a:pt x="501" y="421"/>
                          </a:lnTo>
                          <a:lnTo>
                            <a:pt x="465" y="384"/>
                          </a:lnTo>
                          <a:lnTo>
                            <a:pt x="429" y="347"/>
                          </a:lnTo>
                          <a:lnTo>
                            <a:pt x="392" y="311"/>
                          </a:lnTo>
                          <a:lnTo>
                            <a:pt x="355" y="278"/>
                          </a:lnTo>
                          <a:lnTo>
                            <a:pt x="319" y="245"/>
                          </a:lnTo>
                          <a:lnTo>
                            <a:pt x="247" y="185"/>
                          </a:lnTo>
                          <a:lnTo>
                            <a:pt x="182" y="132"/>
                          </a:lnTo>
                          <a:lnTo>
                            <a:pt x="121" y="86"/>
                          </a:lnTo>
                          <a:lnTo>
                            <a:pt x="71" y="50"/>
                          </a:lnTo>
                          <a:lnTo>
                            <a:pt x="33" y="23"/>
                          </a:lnTo>
                          <a:lnTo>
                            <a:pt x="0" y="0"/>
                          </a:lnTo>
                          <a:lnTo>
                            <a:pt x="0" y="0"/>
                          </a:lnTo>
                          <a:lnTo>
                            <a:pt x="30" y="23"/>
                          </a:lnTo>
                          <a:lnTo>
                            <a:pt x="66" y="50"/>
                          </a:lnTo>
                          <a:lnTo>
                            <a:pt x="113" y="86"/>
                          </a:lnTo>
                          <a:lnTo>
                            <a:pt x="167" y="132"/>
                          </a:lnTo>
                          <a:lnTo>
                            <a:pt x="229" y="185"/>
                          </a:lnTo>
                          <a:lnTo>
                            <a:pt x="295" y="243"/>
                          </a:lnTo>
                          <a:lnTo>
                            <a:pt x="328" y="276"/>
                          </a:lnTo>
                          <a:lnTo>
                            <a:pt x="362" y="311"/>
                          </a:lnTo>
                          <a:lnTo>
                            <a:pt x="396" y="345"/>
                          </a:lnTo>
                          <a:lnTo>
                            <a:pt x="431" y="382"/>
                          </a:lnTo>
                          <a:lnTo>
                            <a:pt x="464" y="420"/>
                          </a:lnTo>
                          <a:lnTo>
                            <a:pt x="497" y="458"/>
                          </a:lnTo>
                          <a:lnTo>
                            <a:pt x="528" y="498"/>
                          </a:lnTo>
                          <a:lnTo>
                            <a:pt x="558" y="540"/>
                          </a:lnTo>
                          <a:lnTo>
                            <a:pt x="587" y="581"/>
                          </a:lnTo>
                          <a:lnTo>
                            <a:pt x="614" y="623"/>
                          </a:lnTo>
                          <a:lnTo>
                            <a:pt x="638" y="666"/>
                          </a:lnTo>
                          <a:lnTo>
                            <a:pt x="660" y="709"/>
                          </a:lnTo>
                          <a:lnTo>
                            <a:pt x="680" y="753"/>
                          </a:lnTo>
                          <a:lnTo>
                            <a:pt x="697" y="796"/>
                          </a:lnTo>
                          <a:lnTo>
                            <a:pt x="710" y="841"/>
                          </a:lnTo>
                          <a:lnTo>
                            <a:pt x="716" y="864"/>
                          </a:lnTo>
                          <a:lnTo>
                            <a:pt x="722" y="885"/>
                          </a:lnTo>
                          <a:lnTo>
                            <a:pt x="724" y="908"/>
                          </a:lnTo>
                          <a:lnTo>
                            <a:pt x="727" y="929"/>
                          </a:lnTo>
                          <a:lnTo>
                            <a:pt x="729" y="952"/>
                          </a:lnTo>
                          <a:lnTo>
                            <a:pt x="730" y="974"/>
                          </a:lnTo>
                          <a:lnTo>
                            <a:pt x="730" y="974"/>
                          </a:lnTo>
                          <a:close/>
                        </a:path>
                      </a:pathLst>
                    </a:custGeom>
                    <a:gradFill flip="none" rotWithShape="1">
                      <a:gsLst>
                        <a:gs pos="0">
                          <a:schemeClr val="accent5">
                            <a:lumMod val="40000"/>
                            <a:lumOff val="60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</a:schemeClr>
                        </a:gs>
                      </a:gsLst>
                      <a:lin ang="2700000" scaled="1"/>
                      <a:tileRect/>
                    </a:gradFill>
                    <a:ln w="9525">
                      <a:noFill/>
                      <a:prstDash val="sysDash"/>
                      <a:miter lim="800000"/>
                      <a:headEnd/>
                      <a:tailEnd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lIns="18288" tIns="18288" rIns="18288" bIns="18288" rtlCol="0" anchor="ctr" anchorCtr="1"/>
                    <a:lstStyle/>
                    <a:p>
                      <a:pPr algn="ctr" rtl="0">
                        <a:lnSpc>
                          <a:spcPct val="85000"/>
                        </a:lnSpc>
                        <a:spcBef>
                          <a:spcPct val="20000"/>
                        </a:spcBef>
                      </a:pPr>
                      <a:endParaRPr lang="es-ES" noProof="0"/>
                    </a:p>
                  </p:txBody>
                </p:sp>
                <p:sp>
                  <p:nvSpPr>
                    <p:cNvPr id="59" name="Rectángulo 24">
                      <a:extLst>
                        <a:ext uri="{FF2B5EF4-FFF2-40B4-BE49-F238E27FC236}">
                          <a16:creationId xmlns:a16="http://schemas.microsoft.com/office/drawing/2014/main" id="{42D15F22-3FC1-43AD-BA23-77381E97F28E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348288" y="5988050"/>
                      <a:ext cx="30163" cy="355600"/>
                    </a:xfrm>
                    <a:prstGeom prst="rect">
                      <a:avLst/>
                    </a:prstGeom>
                    <a:gradFill flip="none" rotWithShape="1">
                      <a:gsLst>
                        <a:gs pos="0">
                          <a:schemeClr val="accent5">
                            <a:lumMod val="40000"/>
                            <a:lumOff val="60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</a:schemeClr>
                        </a:gs>
                      </a:gsLst>
                      <a:lin ang="5400000" scaled="0"/>
                      <a:tileRect/>
                    </a:gradFill>
                    <a:ln w="9525">
                      <a:noFill/>
                      <a:prstDash val="sysDash"/>
                      <a:miter lim="800000"/>
                      <a:headEnd/>
                      <a:tailEnd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lIns="18288" tIns="18288" rIns="18288" bIns="18288" rtlCol="0" anchor="ctr" anchorCtr="1"/>
                    <a:lstStyle/>
                    <a:p>
                      <a:pPr algn="ctr" rtl="0">
                        <a:lnSpc>
                          <a:spcPct val="85000"/>
                        </a:lnSpc>
                        <a:spcBef>
                          <a:spcPct val="20000"/>
                        </a:spcBef>
                      </a:pPr>
                      <a:endParaRPr lang="es-ES" noProof="0"/>
                    </a:p>
                  </p:txBody>
                </p:sp>
              </p:grpSp>
              <p:grpSp>
                <p:nvGrpSpPr>
                  <p:cNvPr id="90" name="Grupo 89">
                    <a:extLst>
                      <a:ext uri="{FF2B5EF4-FFF2-40B4-BE49-F238E27FC236}">
                        <a16:creationId xmlns:a16="http://schemas.microsoft.com/office/drawing/2014/main" id="{7D9F1BF8-BFE1-4FD5-838D-E8DFBAE3696C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3840107" y="1522359"/>
                    <a:ext cx="1632084" cy="188019"/>
                    <a:chOff x="3840107" y="1522359"/>
                    <a:chExt cx="1632084" cy="188019"/>
                  </a:xfrm>
                </p:grpSpPr>
                <p:sp>
                  <p:nvSpPr>
                    <p:cNvPr id="55" name="Forma libre 7">
                      <a:extLst>
                        <a:ext uri="{FF2B5EF4-FFF2-40B4-BE49-F238E27FC236}">
                          <a16:creationId xmlns:a16="http://schemas.microsoft.com/office/drawing/2014/main" id="{471823E6-2ECD-4FB9-BE2A-4EB98FF8E2A8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840107" y="1522359"/>
                      <a:ext cx="813698" cy="188019"/>
                    </a:xfrm>
                    <a:custGeom>
                      <a:avLst/>
                      <a:gdLst>
                        <a:gd name="T0" fmla="*/ 141 w 4859"/>
                        <a:gd name="T1" fmla="*/ 0 h 1018"/>
                        <a:gd name="T2" fmla="*/ 141 w 4859"/>
                        <a:gd name="T3" fmla="*/ 0 h 1018"/>
                        <a:gd name="T4" fmla="*/ 132 w 4859"/>
                        <a:gd name="T5" fmla="*/ 0 h 1018"/>
                        <a:gd name="T6" fmla="*/ 121 w 4859"/>
                        <a:gd name="T7" fmla="*/ 2 h 1018"/>
                        <a:gd name="T8" fmla="*/ 110 w 4859"/>
                        <a:gd name="T9" fmla="*/ 3 h 1018"/>
                        <a:gd name="T10" fmla="*/ 98 w 4859"/>
                        <a:gd name="T11" fmla="*/ 8 h 1018"/>
                        <a:gd name="T12" fmla="*/ 87 w 4859"/>
                        <a:gd name="T13" fmla="*/ 15 h 1018"/>
                        <a:gd name="T14" fmla="*/ 75 w 4859"/>
                        <a:gd name="T15" fmla="*/ 27 h 1018"/>
                        <a:gd name="T16" fmla="*/ 63 w 4859"/>
                        <a:gd name="T17" fmla="*/ 42 h 1018"/>
                        <a:gd name="T18" fmla="*/ 52 w 4859"/>
                        <a:gd name="T19" fmla="*/ 64 h 1018"/>
                        <a:gd name="T20" fmla="*/ 41 w 4859"/>
                        <a:gd name="T21" fmla="*/ 91 h 1018"/>
                        <a:gd name="T22" fmla="*/ 32 w 4859"/>
                        <a:gd name="T23" fmla="*/ 124 h 1018"/>
                        <a:gd name="T24" fmla="*/ 22 w 4859"/>
                        <a:gd name="T25" fmla="*/ 166 h 1018"/>
                        <a:gd name="T26" fmla="*/ 14 w 4859"/>
                        <a:gd name="T27" fmla="*/ 215 h 1018"/>
                        <a:gd name="T28" fmla="*/ 8 w 4859"/>
                        <a:gd name="T29" fmla="*/ 273 h 1018"/>
                        <a:gd name="T30" fmla="*/ 4 w 4859"/>
                        <a:gd name="T31" fmla="*/ 341 h 1018"/>
                        <a:gd name="T32" fmla="*/ 0 w 4859"/>
                        <a:gd name="T33" fmla="*/ 420 h 1018"/>
                        <a:gd name="T34" fmla="*/ 0 w 4859"/>
                        <a:gd name="T35" fmla="*/ 509 h 1018"/>
                        <a:gd name="T36" fmla="*/ 0 w 4859"/>
                        <a:gd name="T37" fmla="*/ 509 h 1018"/>
                        <a:gd name="T38" fmla="*/ 0 w 4859"/>
                        <a:gd name="T39" fmla="*/ 599 h 1018"/>
                        <a:gd name="T40" fmla="*/ 4 w 4859"/>
                        <a:gd name="T41" fmla="*/ 677 h 1018"/>
                        <a:gd name="T42" fmla="*/ 8 w 4859"/>
                        <a:gd name="T43" fmla="*/ 744 h 1018"/>
                        <a:gd name="T44" fmla="*/ 14 w 4859"/>
                        <a:gd name="T45" fmla="*/ 802 h 1018"/>
                        <a:gd name="T46" fmla="*/ 22 w 4859"/>
                        <a:gd name="T47" fmla="*/ 852 h 1018"/>
                        <a:gd name="T48" fmla="*/ 32 w 4859"/>
                        <a:gd name="T49" fmla="*/ 894 h 1018"/>
                        <a:gd name="T50" fmla="*/ 41 w 4859"/>
                        <a:gd name="T51" fmla="*/ 926 h 1018"/>
                        <a:gd name="T52" fmla="*/ 52 w 4859"/>
                        <a:gd name="T53" fmla="*/ 953 h 1018"/>
                        <a:gd name="T54" fmla="*/ 63 w 4859"/>
                        <a:gd name="T55" fmla="*/ 975 h 1018"/>
                        <a:gd name="T56" fmla="*/ 75 w 4859"/>
                        <a:gd name="T57" fmla="*/ 991 h 1018"/>
                        <a:gd name="T58" fmla="*/ 87 w 4859"/>
                        <a:gd name="T59" fmla="*/ 1002 h 1018"/>
                        <a:gd name="T60" fmla="*/ 98 w 4859"/>
                        <a:gd name="T61" fmla="*/ 1010 h 1018"/>
                        <a:gd name="T62" fmla="*/ 110 w 4859"/>
                        <a:gd name="T63" fmla="*/ 1014 h 1018"/>
                        <a:gd name="T64" fmla="*/ 121 w 4859"/>
                        <a:gd name="T65" fmla="*/ 1017 h 1018"/>
                        <a:gd name="T66" fmla="*/ 132 w 4859"/>
                        <a:gd name="T67" fmla="*/ 1018 h 1018"/>
                        <a:gd name="T68" fmla="*/ 141 w 4859"/>
                        <a:gd name="T69" fmla="*/ 1018 h 1018"/>
                        <a:gd name="T70" fmla="*/ 4859 w 4859"/>
                        <a:gd name="T71" fmla="*/ 1018 h 1018"/>
                        <a:gd name="T72" fmla="*/ 4859 w 4859"/>
                        <a:gd name="T73" fmla="*/ 0 h 1018"/>
                        <a:gd name="T74" fmla="*/ 141 w 4859"/>
                        <a:gd name="T75" fmla="*/ 0 h 101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</a:cxnLst>
                      <a:rect l="0" t="0" r="r" b="b"/>
                      <a:pathLst>
                        <a:path w="4859" h="1018">
                          <a:moveTo>
                            <a:pt x="141" y="0"/>
                          </a:moveTo>
                          <a:lnTo>
                            <a:pt x="141" y="0"/>
                          </a:lnTo>
                          <a:lnTo>
                            <a:pt x="132" y="0"/>
                          </a:lnTo>
                          <a:lnTo>
                            <a:pt x="121" y="2"/>
                          </a:lnTo>
                          <a:lnTo>
                            <a:pt x="110" y="3"/>
                          </a:lnTo>
                          <a:lnTo>
                            <a:pt x="98" y="8"/>
                          </a:lnTo>
                          <a:lnTo>
                            <a:pt x="87" y="15"/>
                          </a:lnTo>
                          <a:lnTo>
                            <a:pt x="75" y="27"/>
                          </a:lnTo>
                          <a:lnTo>
                            <a:pt x="63" y="42"/>
                          </a:lnTo>
                          <a:lnTo>
                            <a:pt x="52" y="64"/>
                          </a:lnTo>
                          <a:lnTo>
                            <a:pt x="41" y="91"/>
                          </a:lnTo>
                          <a:lnTo>
                            <a:pt x="32" y="124"/>
                          </a:lnTo>
                          <a:lnTo>
                            <a:pt x="22" y="166"/>
                          </a:lnTo>
                          <a:lnTo>
                            <a:pt x="14" y="215"/>
                          </a:lnTo>
                          <a:lnTo>
                            <a:pt x="8" y="273"/>
                          </a:lnTo>
                          <a:lnTo>
                            <a:pt x="4" y="341"/>
                          </a:lnTo>
                          <a:lnTo>
                            <a:pt x="0" y="420"/>
                          </a:lnTo>
                          <a:lnTo>
                            <a:pt x="0" y="509"/>
                          </a:lnTo>
                          <a:lnTo>
                            <a:pt x="0" y="509"/>
                          </a:lnTo>
                          <a:lnTo>
                            <a:pt x="0" y="599"/>
                          </a:lnTo>
                          <a:lnTo>
                            <a:pt x="4" y="677"/>
                          </a:lnTo>
                          <a:lnTo>
                            <a:pt x="8" y="744"/>
                          </a:lnTo>
                          <a:lnTo>
                            <a:pt x="14" y="802"/>
                          </a:lnTo>
                          <a:lnTo>
                            <a:pt x="22" y="852"/>
                          </a:lnTo>
                          <a:lnTo>
                            <a:pt x="32" y="894"/>
                          </a:lnTo>
                          <a:lnTo>
                            <a:pt x="41" y="926"/>
                          </a:lnTo>
                          <a:lnTo>
                            <a:pt x="52" y="953"/>
                          </a:lnTo>
                          <a:lnTo>
                            <a:pt x="63" y="975"/>
                          </a:lnTo>
                          <a:lnTo>
                            <a:pt x="75" y="991"/>
                          </a:lnTo>
                          <a:lnTo>
                            <a:pt x="87" y="1002"/>
                          </a:lnTo>
                          <a:lnTo>
                            <a:pt x="98" y="1010"/>
                          </a:lnTo>
                          <a:lnTo>
                            <a:pt x="110" y="1014"/>
                          </a:lnTo>
                          <a:lnTo>
                            <a:pt x="121" y="1017"/>
                          </a:lnTo>
                          <a:lnTo>
                            <a:pt x="132" y="1018"/>
                          </a:lnTo>
                          <a:lnTo>
                            <a:pt x="141" y="1018"/>
                          </a:lnTo>
                          <a:lnTo>
                            <a:pt x="4859" y="1018"/>
                          </a:lnTo>
                          <a:lnTo>
                            <a:pt x="4859" y="0"/>
                          </a:lnTo>
                          <a:lnTo>
                            <a:pt x="141" y="0"/>
                          </a:lnTo>
                          <a:close/>
                        </a:path>
                      </a:pathLst>
                    </a:custGeom>
                    <a:gradFill flip="none" rotWithShape="1">
                      <a:gsLst>
                        <a:gs pos="0">
                          <a:schemeClr val="bg1">
                            <a:lumMod val="75000"/>
                          </a:schemeClr>
                        </a:gs>
                        <a:gs pos="37000">
                          <a:schemeClr val="bg1"/>
                        </a:gs>
                        <a:gs pos="100000">
                          <a:schemeClr val="bg1">
                            <a:lumMod val="65000"/>
                          </a:schemeClr>
                        </a:gs>
                      </a:gsLst>
                      <a:lin ang="5400000" scaled="0"/>
                      <a:tileRect/>
                    </a:gradFill>
                    <a:ln w="9525">
                      <a:noFill/>
                      <a:prstDash val="sysDash"/>
                      <a:miter lim="800000"/>
                      <a:headEnd/>
                      <a:tailEnd/>
                    </a:ln>
                    <a:extLst/>
                  </p:spPr>
                  <p:txBody>
                    <a:bodyPr lIns="18288" tIns="18288" rIns="18288" bIns="18288" rtlCol="0" anchor="ctr" anchorCtr="1"/>
                    <a:lstStyle/>
                    <a:p>
                      <a:pPr algn="ctr" rtl="0">
                        <a:lnSpc>
                          <a:spcPct val="85000"/>
                        </a:lnSpc>
                        <a:spcBef>
                          <a:spcPct val="20000"/>
                        </a:spcBef>
                      </a:pPr>
                      <a:endParaRPr lang="es-ES" noProof="0"/>
                    </a:p>
                  </p:txBody>
                </p:sp>
                <p:sp>
                  <p:nvSpPr>
                    <p:cNvPr id="56" name="Forma libre 8">
                      <a:extLst>
                        <a:ext uri="{FF2B5EF4-FFF2-40B4-BE49-F238E27FC236}">
                          <a16:creationId xmlns:a16="http://schemas.microsoft.com/office/drawing/2014/main" id="{454323E5-8639-478C-B0FC-CACE65C3A474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653805" y="1522359"/>
                      <a:ext cx="818386" cy="188019"/>
                    </a:xfrm>
                    <a:custGeom>
                      <a:avLst/>
                      <a:gdLst>
                        <a:gd name="T0" fmla="*/ 4887 w 4887"/>
                        <a:gd name="T1" fmla="*/ 509 h 1018"/>
                        <a:gd name="T2" fmla="*/ 4887 w 4887"/>
                        <a:gd name="T3" fmla="*/ 509 h 1018"/>
                        <a:gd name="T4" fmla="*/ 4887 w 4887"/>
                        <a:gd name="T5" fmla="*/ 420 h 1018"/>
                        <a:gd name="T6" fmla="*/ 4883 w 4887"/>
                        <a:gd name="T7" fmla="*/ 341 h 1018"/>
                        <a:gd name="T8" fmla="*/ 4879 w 4887"/>
                        <a:gd name="T9" fmla="*/ 273 h 1018"/>
                        <a:gd name="T10" fmla="*/ 4872 w 4887"/>
                        <a:gd name="T11" fmla="*/ 215 h 1018"/>
                        <a:gd name="T12" fmla="*/ 4864 w 4887"/>
                        <a:gd name="T13" fmla="*/ 166 h 1018"/>
                        <a:gd name="T14" fmla="*/ 4855 w 4887"/>
                        <a:gd name="T15" fmla="*/ 124 h 1018"/>
                        <a:gd name="T16" fmla="*/ 4845 w 4887"/>
                        <a:gd name="T17" fmla="*/ 91 h 1018"/>
                        <a:gd name="T18" fmla="*/ 4835 w 4887"/>
                        <a:gd name="T19" fmla="*/ 64 h 1018"/>
                        <a:gd name="T20" fmla="*/ 4824 w 4887"/>
                        <a:gd name="T21" fmla="*/ 42 h 1018"/>
                        <a:gd name="T22" fmla="*/ 4812 w 4887"/>
                        <a:gd name="T23" fmla="*/ 27 h 1018"/>
                        <a:gd name="T24" fmla="*/ 4800 w 4887"/>
                        <a:gd name="T25" fmla="*/ 15 h 1018"/>
                        <a:gd name="T26" fmla="*/ 4789 w 4887"/>
                        <a:gd name="T27" fmla="*/ 8 h 1018"/>
                        <a:gd name="T28" fmla="*/ 4777 w 4887"/>
                        <a:gd name="T29" fmla="*/ 3 h 1018"/>
                        <a:gd name="T30" fmla="*/ 4766 w 4887"/>
                        <a:gd name="T31" fmla="*/ 2 h 1018"/>
                        <a:gd name="T32" fmla="*/ 4756 w 4887"/>
                        <a:gd name="T33" fmla="*/ 0 h 1018"/>
                        <a:gd name="T34" fmla="*/ 4747 w 4887"/>
                        <a:gd name="T35" fmla="*/ 0 h 1018"/>
                        <a:gd name="T36" fmla="*/ 0 w 4887"/>
                        <a:gd name="T37" fmla="*/ 0 h 1018"/>
                        <a:gd name="T38" fmla="*/ 0 w 4887"/>
                        <a:gd name="T39" fmla="*/ 1018 h 1018"/>
                        <a:gd name="T40" fmla="*/ 4747 w 4887"/>
                        <a:gd name="T41" fmla="*/ 1018 h 1018"/>
                        <a:gd name="T42" fmla="*/ 4747 w 4887"/>
                        <a:gd name="T43" fmla="*/ 1018 h 1018"/>
                        <a:gd name="T44" fmla="*/ 4756 w 4887"/>
                        <a:gd name="T45" fmla="*/ 1018 h 1018"/>
                        <a:gd name="T46" fmla="*/ 4766 w 4887"/>
                        <a:gd name="T47" fmla="*/ 1017 h 1018"/>
                        <a:gd name="T48" fmla="*/ 4777 w 4887"/>
                        <a:gd name="T49" fmla="*/ 1014 h 1018"/>
                        <a:gd name="T50" fmla="*/ 4789 w 4887"/>
                        <a:gd name="T51" fmla="*/ 1010 h 1018"/>
                        <a:gd name="T52" fmla="*/ 4800 w 4887"/>
                        <a:gd name="T53" fmla="*/ 1002 h 1018"/>
                        <a:gd name="T54" fmla="*/ 4812 w 4887"/>
                        <a:gd name="T55" fmla="*/ 991 h 1018"/>
                        <a:gd name="T56" fmla="*/ 4824 w 4887"/>
                        <a:gd name="T57" fmla="*/ 975 h 1018"/>
                        <a:gd name="T58" fmla="*/ 4835 w 4887"/>
                        <a:gd name="T59" fmla="*/ 953 h 1018"/>
                        <a:gd name="T60" fmla="*/ 4845 w 4887"/>
                        <a:gd name="T61" fmla="*/ 926 h 1018"/>
                        <a:gd name="T62" fmla="*/ 4855 w 4887"/>
                        <a:gd name="T63" fmla="*/ 894 h 1018"/>
                        <a:gd name="T64" fmla="*/ 4864 w 4887"/>
                        <a:gd name="T65" fmla="*/ 852 h 1018"/>
                        <a:gd name="T66" fmla="*/ 4872 w 4887"/>
                        <a:gd name="T67" fmla="*/ 802 h 1018"/>
                        <a:gd name="T68" fmla="*/ 4879 w 4887"/>
                        <a:gd name="T69" fmla="*/ 744 h 1018"/>
                        <a:gd name="T70" fmla="*/ 4883 w 4887"/>
                        <a:gd name="T71" fmla="*/ 677 h 1018"/>
                        <a:gd name="T72" fmla="*/ 4887 w 4887"/>
                        <a:gd name="T73" fmla="*/ 599 h 1018"/>
                        <a:gd name="T74" fmla="*/ 4887 w 4887"/>
                        <a:gd name="T75" fmla="*/ 509 h 1018"/>
                        <a:gd name="T76" fmla="*/ 4887 w 4887"/>
                        <a:gd name="T77" fmla="*/ 509 h 101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</a:cxnLst>
                      <a:rect l="0" t="0" r="r" b="b"/>
                      <a:pathLst>
                        <a:path w="4887" h="1018">
                          <a:moveTo>
                            <a:pt x="4887" y="509"/>
                          </a:moveTo>
                          <a:lnTo>
                            <a:pt x="4887" y="509"/>
                          </a:lnTo>
                          <a:lnTo>
                            <a:pt x="4887" y="420"/>
                          </a:lnTo>
                          <a:lnTo>
                            <a:pt x="4883" y="341"/>
                          </a:lnTo>
                          <a:lnTo>
                            <a:pt x="4879" y="273"/>
                          </a:lnTo>
                          <a:lnTo>
                            <a:pt x="4872" y="215"/>
                          </a:lnTo>
                          <a:lnTo>
                            <a:pt x="4864" y="166"/>
                          </a:lnTo>
                          <a:lnTo>
                            <a:pt x="4855" y="124"/>
                          </a:lnTo>
                          <a:lnTo>
                            <a:pt x="4845" y="91"/>
                          </a:lnTo>
                          <a:lnTo>
                            <a:pt x="4835" y="64"/>
                          </a:lnTo>
                          <a:lnTo>
                            <a:pt x="4824" y="42"/>
                          </a:lnTo>
                          <a:lnTo>
                            <a:pt x="4812" y="27"/>
                          </a:lnTo>
                          <a:lnTo>
                            <a:pt x="4800" y="15"/>
                          </a:lnTo>
                          <a:lnTo>
                            <a:pt x="4789" y="8"/>
                          </a:lnTo>
                          <a:lnTo>
                            <a:pt x="4777" y="3"/>
                          </a:lnTo>
                          <a:lnTo>
                            <a:pt x="4766" y="2"/>
                          </a:lnTo>
                          <a:lnTo>
                            <a:pt x="4756" y="0"/>
                          </a:lnTo>
                          <a:lnTo>
                            <a:pt x="4747" y="0"/>
                          </a:lnTo>
                          <a:lnTo>
                            <a:pt x="0" y="0"/>
                          </a:lnTo>
                          <a:lnTo>
                            <a:pt x="0" y="1018"/>
                          </a:lnTo>
                          <a:lnTo>
                            <a:pt x="4747" y="1018"/>
                          </a:lnTo>
                          <a:lnTo>
                            <a:pt x="4747" y="1018"/>
                          </a:lnTo>
                          <a:lnTo>
                            <a:pt x="4756" y="1018"/>
                          </a:lnTo>
                          <a:lnTo>
                            <a:pt x="4766" y="1017"/>
                          </a:lnTo>
                          <a:lnTo>
                            <a:pt x="4777" y="1014"/>
                          </a:lnTo>
                          <a:lnTo>
                            <a:pt x="4789" y="1010"/>
                          </a:lnTo>
                          <a:lnTo>
                            <a:pt x="4800" y="1002"/>
                          </a:lnTo>
                          <a:lnTo>
                            <a:pt x="4812" y="991"/>
                          </a:lnTo>
                          <a:lnTo>
                            <a:pt x="4824" y="975"/>
                          </a:lnTo>
                          <a:lnTo>
                            <a:pt x="4835" y="953"/>
                          </a:lnTo>
                          <a:lnTo>
                            <a:pt x="4845" y="926"/>
                          </a:lnTo>
                          <a:lnTo>
                            <a:pt x="4855" y="894"/>
                          </a:lnTo>
                          <a:lnTo>
                            <a:pt x="4864" y="852"/>
                          </a:lnTo>
                          <a:lnTo>
                            <a:pt x="4872" y="802"/>
                          </a:lnTo>
                          <a:lnTo>
                            <a:pt x="4879" y="744"/>
                          </a:lnTo>
                          <a:lnTo>
                            <a:pt x="4883" y="677"/>
                          </a:lnTo>
                          <a:lnTo>
                            <a:pt x="4887" y="599"/>
                          </a:lnTo>
                          <a:lnTo>
                            <a:pt x="4887" y="509"/>
                          </a:lnTo>
                          <a:lnTo>
                            <a:pt x="4887" y="509"/>
                          </a:lnTo>
                          <a:close/>
                        </a:path>
                      </a:pathLst>
                    </a:custGeom>
                    <a:gradFill flip="none" rotWithShape="1">
                      <a:gsLst>
                        <a:gs pos="0">
                          <a:schemeClr val="bg1">
                            <a:lumMod val="75000"/>
                          </a:schemeClr>
                        </a:gs>
                        <a:gs pos="37000">
                          <a:schemeClr val="bg1">
                            <a:lumMod val="85000"/>
                          </a:schemeClr>
                        </a:gs>
                        <a:gs pos="85000">
                          <a:schemeClr val="bg1">
                            <a:lumMod val="50000"/>
                          </a:schemeClr>
                        </a:gs>
                      </a:gsLst>
                      <a:lin ang="5400000" scaled="0"/>
                      <a:tileRect/>
                    </a:gradFill>
                    <a:ln w="9525">
                      <a:noFill/>
                      <a:prstDash val="sysDash"/>
                      <a:miter lim="800000"/>
                      <a:headEnd/>
                      <a:tailEnd/>
                    </a:ln>
                    <a:extLst/>
                  </p:spPr>
                  <p:txBody>
                    <a:bodyPr lIns="18288" tIns="18288" rIns="18288" bIns="18288" rtlCol="0" anchor="ctr" anchorCtr="1"/>
                    <a:lstStyle/>
                    <a:p>
                      <a:pPr algn="ctr" rtl="0">
                        <a:lnSpc>
                          <a:spcPct val="85000"/>
                        </a:lnSpc>
                        <a:spcBef>
                          <a:spcPct val="20000"/>
                        </a:spcBef>
                      </a:pPr>
                      <a:endParaRPr lang="es-ES" noProof="0"/>
                    </a:p>
                  </p:txBody>
                </p:sp>
              </p:grpSp>
              <p:grpSp>
                <p:nvGrpSpPr>
                  <p:cNvPr id="96" name="Grupo 95">
                    <a:extLst>
                      <a:ext uri="{FF2B5EF4-FFF2-40B4-BE49-F238E27FC236}">
                        <a16:creationId xmlns:a16="http://schemas.microsoft.com/office/drawing/2014/main" id="{7BB53F08-93B2-4CD8-9F23-13A369B06F58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3271283" y="3957748"/>
                    <a:ext cx="1836751" cy="188019"/>
                    <a:chOff x="3271283" y="3957748"/>
                    <a:chExt cx="1836751" cy="188019"/>
                  </a:xfrm>
                </p:grpSpPr>
                <p:sp>
                  <p:nvSpPr>
                    <p:cNvPr id="53" name="Forma libre 5">
                      <a:extLst>
                        <a:ext uri="{FF2B5EF4-FFF2-40B4-BE49-F238E27FC236}">
                          <a16:creationId xmlns:a16="http://schemas.microsoft.com/office/drawing/2014/main" id="{0443E7C6-B66E-47ED-AF16-75283CA7956F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271283" y="3957748"/>
                      <a:ext cx="915361" cy="188019"/>
                    </a:xfrm>
                    <a:custGeom>
                      <a:avLst/>
                      <a:gdLst>
                        <a:gd name="T0" fmla="*/ 142 w 4859"/>
                        <a:gd name="T1" fmla="*/ 0 h 1017"/>
                        <a:gd name="T2" fmla="*/ 142 w 4859"/>
                        <a:gd name="T3" fmla="*/ 0 h 1017"/>
                        <a:gd name="T4" fmla="*/ 132 w 4859"/>
                        <a:gd name="T5" fmla="*/ 0 h 1017"/>
                        <a:gd name="T6" fmla="*/ 122 w 4859"/>
                        <a:gd name="T7" fmla="*/ 0 h 1017"/>
                        <a:gd name="T8" fmla="*/ 111 w 4859"/>
                        <a:gd name="T9" fmla="*/ 3 h 1017"/>
                        <a:gd name="T10" fmla="*/ 100 w 4859"/>
                        <a:gd name="T11" fmla="*/ 7 h 1017"/>
                        <a:gd name="T12" fmla="*/ 88 w 4859"/>
                        <a:gd name="T13" fmla="*/ 15 h 1017"/>
                        <a:gd name="T14" fmla="*/ 76 w 4859"/>
                        <a:gd name="T15" fmla="*/ 26 h 1017"/>
                        <a:gd name="T16" fmla="*/ 65 w 4859"/>
                        <a:gd name="T17" fmla="*/ 42 h 1017"/>
                        <a:gd name="T18" fmla="*/ 53 w 4859"/>
                        <a:gd name="T19" fmla="*/ 64 h 1017"/>
                        <a:gd name="T20" fmla="*/ 43 w 4859"/>
                        <a:gd name="T21" fmla="*/ 91 h 1017"/>
                        <a:gd name="T22" fmla="*/ 33 w 4859"/>
                        <a:gd name="T23" fmla="*/ 124 h 1017"/>
                        <a:gd name="T24" fmla="*/ 23 w 4859"/>
                        <a:gd name="T25" fmla="*/ 165 h 1017"/>
                        <a:gd name="T26" fmla="*/ 16 w 4859"/>
                        <a:gd name="T27" fmla="*/ 215 h 1017"/>
                        <a:gd name="T28" fmla="*/ 10 w 4859"/>
                        <a:gd name="T29" fmla="*/ 273 h 1017"/>
                        <a:gd name="T30" fmla="*/ 4 w 4859"/>
                        <a:gd name="T31" fmla="*/ 340 h 1017"/>
                        <a:gd name="T32" fmla="*/ 2 w 4859"/>
                        <a:gd name="T33" fmla="*/ 420 h 1017"/>
                        <a:gd name="T34" fmla="*/ 0 w 4859"/>
                        <a:gd name="T35" fmla="*/ 508 h 1017"/>
                        <a:gd name="T36" fmla="*/ 0 w 4859"/>
                        <a:gd name="T37" fmla="*/ 508 h 1017"/>
                        <a:gd name="T38" fmla="*/ 2 w 4859"/>
                        <a:gd name="T39" fmla="*/ 597 h 1017"/>
                        <a:gd name="T40" fmla="*/ 4 w 4859"/>
                        <a:gd name="T41" fmla="*/ 677 h 1017"/>
                        <a:gd name="T42" fmla="*/ 10 w 4859"/>
                        <a:gd name="T43" fmla="*/ 744 h 1017"/>
                        <a:gd name="T44" fmla="*/ 16 w 4859"/>
                        <a:gd name="T45" fmla="*/ 802 h 1017"/>
                        <a:gd name="T46" fmla="*/ 23 w 4859"/>
                        <a:gd name="T47" fmla="*/ 852 h 1017"/>
                        <a:gd name="T48" fmla="*/ 33 w 4859"/>
                        <a:gd name="T49" fmla="*/ 893 h 1017"/>
                        <a:gd name="T50" fmla="*/ 43 w 4859"/>
                        <a:gd name="T51" fmla="*/ 926 h 1017"/>
                        <a:gd name="T52" fmla="*/ 53 w 4859"/>
                        <a:gd name="T53" fmla="*/ 953 h 1017"/>
                        <a:gd name="T54" fmla="*/ 65 w 4859"/>
                        <a:gd name="T55" fmla="*/ 975 h 1017"/>
                        <a:gd name="T56" fmla="*/ 76 w 4859"/>
                        <a:gd name="T57" fmla="*/ 990 h 1017"/>
                        <a:gd name="T58" fmla="*/ 88 w 4859"/>
                        <a:gd name="T59" fmla="*/ 1002 h 1017"/>
                        <a:gd name="T60" fmla="*/ 100 w 4859"/>
                        <a:gd name="T61" fmla="*/ 1009 h 1017"/>
                        <a:gd name="T62" fmla="*/ 111 w 4859"/>
                        <a:gd name="T63" fmla="*/ 1014 h 1017"/>
                        <a:gd name="T64" fmla="*/ 122 w 4859"/>
                        <a:gd name="T65" fmla="*/ 1017 h 1017"/>
                        <a:gd name="T66" fmla="*/ 132 w 4859"/>
                        <a:gd name="T67" fmla="*/ 1017 h 1017"/>
                        <a:gd name="T68" fmla="*/ 142 w 4859"/>
                        <a:gd name="T69" fmla="*/ 1017 h 1017"/>
                        <a:gd name="T70" fmla="*/ 4859 w 4859"/>
                        <a:gd name="T71" fmla="*/ 1017 h 1017"/>
                        <a:gd name="T72" fmla="*/ 4859 w 4859"/>
                        <a:gd name="T73" fmla="*/ 0 h 1017"/>
                        <a:gd name="T74" fmla="*/ 142 w 4859"/>
                        <a:gd name="T75" fmla="*/ 0 h 101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</a:cxnLst>
                      <a:rect l="0" t="0" r="r" b="b"/>
                      <a:pathLst>
                        <a:path w="4859" h="1017">
                          <a:moveTo>
                            <a:pt x="142" y="0"/>
                          </a:moveTo>
                          <a:lnTo>
                            <a:pt x="142" y="0"/>
                          </a:lnTo>
                          <a:lnTo>
                            <a:pt x="132" y="0"/>
                          </a:lnTo>
                          <a:lnTo>
                            <a:pt x="122" y="0"/>
                          </a:lnTo>
                          <a:lnTo>
                            <a:pt x="111" y="3"/>
                          </a:lnTo>
                          <a:lnTo>
                            <a:pt x="100" y="7"/>
                          </a:lnTo>
                          <a:lnTo>
                            <a:pt x="88" y="15"/>
                          </a:lnTo>
                          <a:lnTo>
                            <a:pt x="76" y="26"/>
                          </a:lnTo>
                          <a:lnTo>
                            <a:pt x="65" y="42"/>
                          </a:lnTo>
                          <a:lnTo>
                            <a:pt x="53" y="64"/>
                          </a:lnTo>
                          <a:lnTo>
                            <a:pt x="43" y="91"/>
                          </a:lnTo>
                          <a:lnTo>
                            <a:pt x="33" y="124"/>
                          </a:lnTo>
                          <a:lnTo>
                            <a:pt x="23" y="165"/>
                          </a:lnTo>
                          <a:lnTo>
                            <a:pt x="16" y="215"/>
                          </a:lnTo>
                          <a:lnTo>
                            <a:pt x="10" y="273"/>
                          </a:lnTo>
                          <a:lnTo>
                            <a:pt x="4" y="340"/>
                          </a:lnTo>
                          <a:lnTo>
                            <a:pt x="2" y="420"/>
                          </a:lnTo>
                          <a:lnTo>
                            <a:pt x="0" y="508"/>
                          </a:lnTo>
                          <a:lnTo>
                            <a:pt x="0" y="508"/>
                          </a:lnTo>
                          <a:lnTo>
                            <a:pt x="2" y="597"/>
                          </a:lnTo>
                          <a:lnTo>
                            <a:pt x="4" y="677"/>
                          </a:lnTo>
                          <a:lnTo>
                            <a:pt x="10" y="744"/>
                          </a:lnTo>
                          <a:lnTo>
                            <a:pt x="16" y="802"/>
                          </a:lnTo>
                          <a:lnTo>
                            <a:pt x="23" y="852"/>
                          </a:lnTo>
                          <a:lnTo>
                            <a:pt x="33" y="893"/>
                          </a:lnTo>
                          <a:lnTo>
                            <a:pt x="43" y="926"/>
                          </a:lnTo>
                          <a:lnTo>
                            <a:pt x="53" y="953"/>
                          </a:lnTo>
                          <a:lnTo>
                            <a:pt x="65" y="975"/>
                          </a:lnTo>
                          <a:lnTo>
                            <a:pt x="76" y="990"/>
                          </a:lnTo>
                          <a:lnTo>
                            <a:pt x="88" y="1002"/>
                          </a:lnTo>
                          <a:lnTo>
                            <a:pt x="100" y="1009"/>
                          </a:lnTo>
                          <a:lnTo>
                            <a:pt x="111" y="1014"/>
                          </a:lnTo>
                          <a:lnTo>
                            <a:pt x="122" y="1017"/>
                          </a:lnTo>
                          <a:lnTo>
                            <a:pt x="132" y="1017"/>
                          </a:lnTo>
                          <a:lnTo>
                            <a:pt x="142" y="1017"/>
                          </a:lnTo>
                          <a:lnTo>
                            <a:pt x="4859" y="1017"/>
                          </a:lnTo>
                          <a:lnTo>
                            <a:pt x="4859" y="0"/>
                          </a:lnTo>
                          <a:lnTo>
                            <a:pt x="142" y="0"/>
                          </a:lnTo>
                          <a:close/>
                        </a:path>
                      </a:pathLst>
                    </a:custGeom>
                    <a:gradFill flip="none" rotWithShape="1">
                      <a:gsLst>
                        <a:gs pos="0">
                          <a:schemeClr val="bg1">
                            <a:lumMod val="75000"/>
                          </a:schemeClr>
                        </a:gs>
                        <a:gs pos="37000">
                          <a:schemeClr val="bg1"/>
                        </a:gs>
                        <a:gs pos="100000">
                          <a:schemeClr val="bg1">
                            <a:lumMod val="65000"/>
                          </a:schemeClr>
                        </a:gs>
                      </a:gsLst>
                      <a:lin ang="5400000" scaled="0"/>
                      <a:tileRect/>
                    </a:gradFill>
                    <a:ln w="9525">
                      <a:noFill/>
                      <a:prstDash val="sysDash"/>
                      <a:miter lim="800000"/>
                      <a:headEnd/>
                      <a:tailEnd/>
                    </a:ln>
                    <a:extLst/>
                  </p:spPr>
                  <p:txBody>
                    <a:bodyPr lIns="18288" tIns="18288" rIns="18288" bIns="18288" rtlCol="0" anchor="ctr" anchorCtr="1"/>
                    <a:lstStyle/>
                    <a:p>
                      <a:pPr algn="ctr" rtl="0">
                        <a:lnSpc>
                          <a:spcPct val="85000"/>
                        </a:lnSpc>
                        <a:spcBef>
                          <a:spcPct val="20000"/>
                        </a:spcBef>
                      </a:pPr>
                      <a:endParaRPr lang="es-ES" noProof="0"/>
                    </a:p>
                  </p:txBody>
                </p:sp>
                <p:sp>
                  <p:nvSpPr>
                    <p:cNvPr id="54" name="Forma libre 6">
                      <a:extLst>
                        <a:ext uri="{FF2B5EF4-FFF2-40B4-BE49-F238E27FC236}">
                          <a16:creationId xmlns:a16="http://schemas.microsoft.com/office/drawing/2014/main" id="{5F305F06-F5F3-47A2-98A5-D4D2D46DBB61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186644" y="3957748"/>
                      <a:ext cx="921390" cy="188019"/>
                    </a:xfrm>
                    <a:custGeom>
                      <a:avLst/>
                      <a:gdLst>
                        <a:gd name="T0" fmla="*/ 4889 w 4889"/>
                        <a:gd name="T1" fmla="*/ 508 h 1017"/>
                        <a:gd name="T2" fmla="*/ 4889 w 4889"/>
                        <a:gd name="T3" fmla="*/ 508 h 1017"/>
                        <a:gd name="T4" fmla="*/ 4888 w 4889"/>
                        <a:gd name="T5" fmla="*/ 420 h 1017"/>
                        <a:gd name="T6" fmla="*/ 4885 w 4889"/>
                        <a:gd name="T7" fmla="*/ 340 h 1017"/>
                        <a:gd name="T8" fmla="*/ 4880 w 4889"/>
                        <a:gd name="T9" fmla="*/ 273 h 1017"/>
                        <a:gd name="T10" fmla="*/ 4873 w 4889"/>
                        <a:gd name="T11" fmla="*/ 215 h 1017"/>
                        <a:gd name="T12" fmla="*/ 4866 w 4889"/>
                        <a:gd name="T13" fmla="*/ 165 h 1017"/>
                        <a:gd name="T14" fmla="*/ 4857 w 4889"/>
                        <a:gd name="T15" fmla="*/ 124 h 1017"/>
                        <a:gd name="T16" fmla="*/ 4846 w 4889"/>
                        <a:gd name="T17" fmla="*/ 91 h 1017"/>
                        <a:gd name="T18" fmla="*/ 4837 w 4889"/>
                        <a:gd name="T19" fmla="*/ 64 h 1017"/>
                        <a:gd name="T20" fmla="*/ 4825 w 4889"/>
                        <a:gd name="T21" fmla="*/ 42 h 1017"/>
                        <a:gd name="T22" fmla="*/ 4814 w 4889"/>
                        <a:gd name="T23" fmla="*/ 26 h 1017"/>
                        <a:gd name="T24" fmla="*/ 4802 w 4889"/>
                        <a:gd name="T25" fmla="*/ 15 h 1017"/>
                        <a:gd name="T26" fmla="*/ 4790 w 4889"/>
                        <a:gd name="T27" fmla="*/ 7 h 1017"/>
                        <a:gd name="T28" fmla="*/ 4779 w 4889"/>
                        <a:gd name="T29" fmla="*/ 3 h 1017"/>
                        <a:gd name="T30" fmla="*/ 4768 w 4889"/>
                        <a:gd name="T31" fmla="*/ 0 h 1017"/>
                        <a:gd name="T32" fmla="*/ 4757 w 4889"/>
                        <a:gd name="T33" fmla="*/ 0 h 1017"/>
                        <a:gd name="T34" fmla="*/ 4748 w 4889"/>
                        <a:gd name="T35" fmla="*/ 0 h 1017"/>
                        <a:gd name="T36" fmla="*/ 0 w 4889"/>
                        <a:gd name="T37" fmla="*/ 0 h 1017"/>
                        <a:gd name="T38" fmla="*/ 0 w 4889"/>
                        <a:gd name="T39" fmla="*/ 1017 h 1017"/>
                        <a:gd name="T40" fmla="*/ 4748 w 4889"/>
                        <a:gd name="T41" fmla="*/ 1017 h 1017"/>
                        <a:gd name="T42" fmla="*/ 4748 w 4889"/>
                        <a:gd name="T43" fmla="*/ 1017 h 1017"/>
                        <a:gd name="T44" fmla="*/ 4757 w 4889"/>
                        <a:gd name="T45" fmla="*/ 1017 h 1017"/>
                        <a:gd name="T46" fmla="*/ 4768 w 4889"/>
                        <a:gd name="T47" fmla="*/ 1017 h 1017"/>
                        <a:gd name="T48" fmla="*/ 4779 w 4889"/>
                        <a:gd name="T49" fmla="*/ 1014 h 1017"/>
                        <a:gd name="T50" fmla="*/ 4790 w 4889"/>
                        <a:gd name="T51" fmla="*/ 1009 h 1017"/>
                        <a:gd name="T52" fmla="*/ 4802 w 4889"/>
                        <a:gd name="T53" fmla="*/ 1002 h 1017"/>
                        <a:gd name="T54" fmla="*/ 4814 w 4889"/>
                        <a:gd name="T55" fmla="*/ 990 h 1017"/>
                        <a:gd name="T56" fmla="*/ 4825 w 4889"/>
                        <a:gd name="T57" fmla="*/ 975 h 1017"/>
                        <a:gd name="T58" fmla="*/ 4837 w 4889"/>
                        <a:gd name="T59" fmla="*/ 953 h 1017"/>
                        <a:gd name="T60" fmla="*/ 4846 w 4889"/>
                        <a:gd name="T61" fmla="*/ 926 h 1017"/>
                        <a:gd name="T62" fmla="*/ 4857 w 4889"/>
                        <a:gd name="T63" fmla="*/ 893 h 1017"/>
                        <a:gd name="T64" fmla="*/ 4866 w 4889"/>
                        <a:gd name="T65" fmla="*/ 852 h 1017"/>
                        <a:gd name="T66" fmla="*/ 4873 w 4889"/>
                        <a:gd name="T67" fmla="*/ 802 h 1017"/>
                        <a:gd name="T68" fmla="*/ 4880 w 4889"/>
                        <a:gd name="T69" fmla="*/ 744 h 1017"/>
                        <a:gd name="T70" fmla="*/ 4885 w 4889"/>
                        <a:gd name="T71" fmla="*/ 677 h 1017"/>
                        <a:gd name="T72" fmla="*/ 4888 w 4889"/>
                        <a:gd name="T73" fmla="*/ 597 h 1017"/>
                        <a:gd name="T74" fmla="*/ 4889 w 4889"/>
                        <a:gd name="T75" fmla="*/ 508 h 1017"/>
                        <a:gd name="T76" fmla="*/ 4889 w 4889"/>
                        <a:gd name="T77" fmla="*/ 508 h 101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</a:cxnLst>
                      <a:rect l="0" t="0" r="r" b="b"/>
                      <a:pathLst>
                        <a:path w="4889" h="1017">
                          <a:moveTo>
                            <a:pt x="4889" y="508"/>
                          </a:moveTo>
                          <a:lnTo>
                            <a:pt x="4889" y="508"/>
                          </a:lnTo>
                          <a:lnTo>
                            <a:pt x="4888" y="420"/>
                          </a:lnTo>
                          <a:lnTo>
                            <a:pt x="4885" y="340"/>
                          </a:lnTo>
                          <a:lnTo>
                            <a:pt x="4880" y="273"/>
                          </a:lnTo>
                          <a:lnTo>
                            <a:pt x="4873" y="215"/>
                          </a:lnTo>
                          <a:lnTo>
                            <a:pt x="4866" y="165"/>
                          </a:lnTo>
                          <a:lnTo>
                            <a:pt x="4857" y="124"/>
                          </a:lnTo>
                          <a:lnTo>
                            <a:pt x="4846" y="91"/>
                          </a:lnTo>
                          <a:lnTo>
                            <a:pt x="4837" y="64"/>
                          </a:lnTo>
                          <a:lnTo>
                            <a:pt x="4825" y="42"/>
                          </a:lnTo>
                          <a:lnTo>
                            <a:pt x="4814" y="26"/>
                          </a:lnTo>
                          <a:lnTo>
                            <a:pt x="4802" y="15"/>
                          </a:lnTo>
                          <a:lnTo>
                            <a:pt x="4790" y="7"/>
                          </a:lnTo>
                          <a:lnTo>
                            <a:pt x="4779" y="3"/>
                          </a:lnTo>
                          <a:lnTo>
                            <a:pt x="4768" y="0"/>
                          </a:lnTo>
                          <a:lnTo>
                            <a:pt x="4757" y="0"/>
                          </a:lnTo>
                          <a:lnTo>
                            <a:pt x="4748" y="0"/>
                          </a:lnTo>
                          <a:lnTo>
                            <a:pt x="0" y="0"/>
                          </a:lnTo>
                          <a:lnTo>
                            <a:pt x="0" y="1017"/>
                          </a:lnTo>
                          <a:lnTo>
                            <a:pt x="4748" y="1017"/>
                          </a:lnTo>
                          <a:lnTo>
                            <a:pt x="4748" y="1017"/>
                          </a:lnTo>
                          <a:lnTo>
                            <a:pt x="4757" y="1017"/>
                          </a:lnTo>
                          <a:lnTo>
                            <a:pt x="4768" y="1017"/>
                          </a:lnTo>
                          <a:lnTo>
                            <a:pt x="4779" y="1014"/>
                          </a:lnTo>
                          <a:lnTo>
                            <a:pt x="4790" y="1009"/>
                          </a:lnTo>
                          <a:lnTo>
                            <a:pt x="4802" y="1002"/>
                          </a:lnTo>
                          <a:lnTo>
                            <a:pt x="4814" y="990"/>
                          </a:lnTo>
                          <a:lnTo>
                            <a:pt x="4825" y="975"/>
                          </a:lnTo>
                          <a:lnTo>
                            <a:pt x="4837" y="953"/>
                          </a:lnTo>
                          <a:lnTo>
                            <a:pt x="4846" y="926"/>
                          </a:lnTo>
                          <a:lnTo>
                            <a:pt x="4857" y="893"/>
                          </a:lnTo>
                          <a:lnTo>
                            <a:pt x="4866" y="852"/>
                          </a:lnTo>
                          <a:lnTo>
                            <a:pt x="4873" y="802"/>
                          </a:lnTo>
                          <a:lnTo>
                            <a:pt x="4880" y="744"/>
                          </a:lnTo>
                          <a:lnTo>
                            <a:pt x="4885" y="677"/>
                          </a:lnTo>
                          <a:lnTo>
                            <a:pt x="4888" y="597"/>
                          </a:lnTo>
                          <a:lnTo>
                            <a:pt x="4889" y="508"/>
                          </a:lnTo>
                          <a:lnTo>
                            <a:pt x="4889" y="508"/>
                          </a:lnTo>
                          <a:close/>
                        </a:path>
                      </a:pathLst>
                    </a:custGeom>
                    <a:gradFill flip="none" rotWithShape="1">
                      <a:gsLst>
                        <a:gs pos="0">
                          <a:schemeClr val="bg1">
                            <a:lumMod val="75000"/>
                          </a:schemeClr>
                        </a:gs>
                        <a:gs pos="37000">
                          <a:schemeClr val="bg1">
                            <a:lumMod val="85000"/>
                          </a:schemeClr>
                        </a:gs>
                        <a:gs pos="85000">
                          <a:schemeClr val="bg1">
                            <a:lumMod val="50000"/>
                          </a:schemeClr>
                        </a:gs>
                      </a:gsLst>
                      <a:lin ang="5400000" scaled="0"/>
                      <a:tileRect/>
                    </a:gradFill>
                    <a:ln w="9525">
                      <a:noFill/>
                      <a:prstDash val="sysDash"/>
                      <a:miter lim="800000"/>
                      <a:headEnd/>
                      <a:tailEnd/>
                    </a:ln>
                    <a:extLst/>
                  </p:spPr>
                  <p:txBody>
                    <a:bodyPr lIns="18288" tIns="18288" rIns="18288" bIns="18288" rtlCol="0" anchor="ctr" anchorCtr="1"/>
                    <a:lstStyle/>
                    <a:p>
                      <a:pPr algn="ctr" rtl="0">
                        <a:lnSpc>
                          <a:spcPct val="85000"/>
                        </a:lnSpc>
                        <a:spcBef>
                          <a:spcPct val="20000"/>
                        </a:spcBef>
                      </a:pPr>
                      <a:endParaRPr lang="es-ES" noProof="0"/>
                    </a:p>
                  </p:txBody>
                </p:sp>
              </p:grpSp>
              <p:grpSp>
                <p:nvGrpSpPr>
                  <p:cNvPr id="97" name="Grupo 96">
                    <a:extLst>
                      <a:ext uri="{FF2B5EF4-FFF2-40B4-BE49-F238E27FC236}">
                        <a16:creationId xmlns:a16="http://schemas.microsoft.com/office/drawing/2014/main" id="{C9833671-2C32-4578-9227-0BF243E43C93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3539951" y="4353425"/>
                    <a:ext cx="1870418" cy="188019"/>
                    <a:chOff x="3539951" y="4353425"/>
                    <a:chExt cx="1870418" cy="188019"/>
                  </a:xfrm>
                </p:grpSpPr>
                <p:sp>
                  <p:nvSpPr>
                    <p:cNvPr id="51" name="Forma libre 7">
                      <a:extLst>
                        <a:ext uri="{FF2B5EF4-FFF2-40B4-BE49-F238E27FC236}">
                          <a16:creationId xmlns:a16="http://schemas.microsoft.com/office/drawing/2014/main" id="{3BC80D68-B1DC-4ACB-B5CF-35AE4E112E69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539951" y="4353425"/>
                      <a:ext cx="932523" cy="188019"/>
                    </a:xfrm>
                    <a:custGeom>
                      <a:avLst/>
                      <a:gdLst>
                        <a:gd name="T0" fmla="*/ 141 w 4859"/>
                        <a:gd name="T1" fmla="*/ 0 h 1018"/>
                        <a:gd name="T2" fmla="*/ 141 w 4859"/>
                        <a:gd name="T3" fmla="*/ 0 h 1018"/>
                        <a:gd name="T4" fmla="*/ 132 w 4859"/>
                        <a:gd name="T5" fmla="*/ 0 h 1018"/>
                        <a:gd name="T6" fmla="*/ 121 w 4859"/>
                        <a:gd name="T7" fmla="*/ 2 h 1018"/>
                        <a:gd name="T8" fmla="*/ 110 w 4859"/>
                        <a:gd name="T9" fmla="*/ 3 h 1018"/>
                        <a:gd name="T10" fmla="*/ 98 w 4859"/>
                        <a:gd name="T11" fmla="*/ 8 h 1018"/>
                        <a:gd name="T12" fmla="*/ 87 w 4859"/>
                        <a:gd name="T13" fmla="*/ 15 h 1018"/>
                        <a:gd name="T14" fmla="*/ 75 w 4859"/>
                        <a:gd name="T15" fmla="*/ 27 h 1018"/>
                        <a:gd name="T16" fmla="*/ 63 w 4859"/>
                        <a:gd name="T17" fmla="*/ 42 h 1018"/>
                        <a:gd name="T18" fmla="*/ 52 w 4859"/>
                        <a:gd name="T19" fmla="*/ 64 h 1018"/>
                        <a:gd name="T20" fmla="*/ 41 w 4859"/>
                        <a:gd name="T21" fmla="*/ 91 h 1018"/>
                        <a:gd name="T22" fmla="*/ 32 w 4859"/>
                        <a:gd name="T23" fmla="*/ 124 h 1018"/>
                        <a:gd name="T24" fmla="*/ 22 w 4859"/>
                        <a:gd name="T25" fmla="*/ 166 h 1018"/>
                        <a:gd name="T26" fmla="*/ 14 w 4859"/>
                        <a:gd name="T27" fmla="*/ 215 h 1018"/>
                        <a:gd name="T28" fmla="*/ 8 w 4859"/>
                        <a:gd name="T29" fmla="*/ 273 h 1018"/>
                        <a:gd name="T30" fmla="*/ 4 w 4859"/>
                        <a:gd name="T31" fmla="*/ 341 h 1018"/>
                        <a:gd name="T32" fmla="*/ 0 w 4859"/>
                        <a:gd name="T33" fmla="*/ 420 h 1018"/>
                        <a:gd name="T34" fmla="*/ 0 w 4859"/>
                        <a:gd name="T35" fmla="*/ 509 h 1018"/>
                        <a:gd name="T36" fmla="*/ 0 w 4859"/>
                        <a:gd name="T37" fmla="*/ 509 h 1018"/>
                        <a:gd name="T38" fmla="*/ 0 w 4859"/>
                        <a:gd name="T39" fmla="*/ 599 h 1018"/>
                        <a:gd name="T40" fmla="*/ 4 w 4859"/>
                        <a:gd name="T41" fmla="*/ 677 h 1018"/>
                        <a:gd name="T42" fmla="*/ 8 w 4859"/>
                        <a:gd name="T43" fmla="*/ 744 h 1018"/>
                        <a:gd name="T44" fmla="*/ 14 w 4859"/>
                        <a:gd name="T45" fmla="*/ 802 h 1018"/>
                        <a:gd name="T46" fmla="*/ 22 w 4859"/>
                        <a:gd name="T47" fmla="*/ 852 h 1018"/>
                        <a:gd name="T48" fmla="*/ 32 w 4859"/>
                        <a:gd name="T49" fmla="*/ 894 h 1018"/>
                        <a:gd name="T50" fmla="*/ 41 w 4859"/>
                        <a:gd name="T51" fmla="*/ 926 h 1018"/>
                        <a:gd name="T52" fmla="*/ 52 w 4859"/>
                        <a:gd name="T53" fmla="*/ 953 h 1018"/>
                        <a:gd name="T54" fmla="*/ 63 w 4859"/>
                        <a:gd name="T55" fmla="*/ 975 h 1018"/>
                        <a:gd name="T56" fmla="*/ 75 w 4859"/>
                        <a:gd name="T57" fmla="*/ 991 h 1018"/>
                        <a:gd name="T58" fmla="*/ 87 w 4859"/>
                        <a:gd name="T59" fmla="*/ 1002 h 1018"/>
                        <a:gd name="T60" fmla="*/ 98 w 4859"/>
                        <a:gd name="T61" fmla="*/ 1010 h 1018"/>
                        <a:gd name="T62" fmla="*/ 110 w 4859"/>
                        <a:gd name="T63" fmla="*/ 1014 h 1018"/>
                        <a:gd name="T64" fmla="*/ 121 w 4859"/>
                        <a:gd name="T65" fmla="*/ 1017 h 1018"/>
                        <a:gd name="T66" fmla="*/ 132 w 4859"/>
                        <a:gd name="T67" fmla="*/ 1018 h 1018"/>
                        <a:gd name="T68" fmla="*/ 141 w 4859"/>
                        <a:gd name="T69" fmla="*/ 1018 h 1018"/>
                        <a:gd name="T70" fmla="*/ 4859 w 4859"/>
                        <a:gd name="T71" fmla="*/ 1018 h 1018"/>
                        <a:gd name="T72" fmla="*/ 4859 w 4859"/>
                        <a:gd name="T73" fmla="*/ 0 h 1018"/>
                        <a:gd name="T74" fmla="*/ 141 w 4859"/>
                        <a:gd name="T75" fmla="*/ 0 h 101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</a:cxnLst>
                      <a:rect l="0" t="0" r="r" b="b"/>
                      <a:pathLst>
                        <a:path w="4859" h="1018">
                          <a:moveTo>
                            <a:pt x="141" y="0"/>
                          </a:moveTo>
                          <a:lnTo>
                            <a:pt x="141" y="0"/>
                          </a:lnTo>
                          <a:lnTo>
                            <a:pt x="132" y="0"/>
                          </a:lnTo>
                          <a:lnTo>
                            <a:pt x="121" y="2"/>
                          </a:lnTo>
                          <a:lnTo>
                            <a:pt x="110" y="3"/>
                          </a:lnTo>
                          <a:lnTo>
                            <a:pt x="98" y="8"/>
                          </a:lnTo>
                          <a:lnTo>
                            <a:pt x="87" y="15"/>
                          </a:lnTo>
                          <a:lnTo>
                            <a:pt x="75" y="27"/>
                          </a:lnTo>
                          <a:lnTo>
                            <a:pt x="63" y="42"/>
                          </a:lnTo>
                          <a:lnTo>
                            <a:pt x="52" y="64"/>
                          </a:lnTo>
                          <a:lnTo>
                            <a:pt x="41" y="91"/>
                          </a:lnTo>
                          <a:lnTo>
                            <a:pt x="32" y="124"/>
                          </a:lnTo>
                          <a:lnTo>
                            <a:pt x="22" y="166"/>
                          </a:lnTo>
                          <a:lnTo>
                            <a:pt x="14" y="215"/>
                          </a:lnTo>
                          <a:lnTo>
                            <a:pt x="8" y="273"/>
                          </a:lnTo>
                          <a:lnTo>
                            <a:pt x="4" y="341"/>
                          </a:lnTo>
                          <a:lnTo>
                            <a:pt x="0" y="420"/>
                          </a:lnTo>
                          <a:lnTo>
                            <a:pt x="0" y="509"/>
                          </a:lnTo>
                          <a:lnTo>
                            <a:pt x="0" y="509"/>
                          </a:lnTo>
                          <a:lnTo>
                            <a:pt x="0" y="599"/>
                          </a:lnTo>
                          <a:lnTo>
                            <a:pt x="4" y="677"/>
                          </a:lnTo>
                          <a:lnTo>
                            <a:pt x="8" y="744"/>
                          </a:lnTo>
                          <a:lnTo>
                            <a:pt x="14" y="802"/>
                          </a:lnTo>
                          <a:lnTo>
                            <a:pt x="22" y="852"/>
                          </a:lnTo>
                          <a:lnTo>
                            <a:pt x="32" y="894"/>
                          </a:lnTo>
                          <a:lnTo>
                            <a:pt x="41" y="926"/>
                          </a:lnTo>
                          <a:lnTo>
                            <a:pt x="52" y="953"/>
                          </a:lnTo>
                          <a:lnTo>
                            <a:pt x="63" y="975"/>
                          </a:lnTo>
                          <a:lnTo>
                            <a:pt x="75" y="991"/>
                          </a:lnTo>
                          <a:lnTo>
                            <a:pt x="87" y="1002"/>
                          </a:lnTo>
                          <a:lnTo>
                            <a:pt x="98" y="1010"/>
                          </a:lnTo>
                          <a:lnTo>
                            <a:pt x="110" y="1014"/>
                          </a:lnTo>
                          <a:lnTo>
                            <a:pt x="121" y="1017"/>
                          </a:lnTo>
                          <a:lnTo>
                            <a:pt x="132" y="1018"/>
                          </a:lnTo>
                          <a:lnTo>
                            <a:pt x="141" y="1018"/>
                          </a:lnTo>
                          <a:lnTo>
                            <a:pt x="4859" y="1018"/>
                          </a:lnTo>
                          <a:lnTo>
                            <a:pt x="4859" y="0"/>
                          </a:lnTo>
                          <a:lnTo>
                            <a:pt x="141" y="0"/>
                          </a:lnTo>
                          <a:close/>
                        </a:path>
                      </a:pathLst>
                    </a:custGeom>
                    <a:gradFill flip="none" rotWithShape="1">
                      <a:gsLst>
                        <a:gs pos="0">
                          <a:schemeClr val="bg1">
                            <a:lumMod val="75000"/>
                          </a:schemeClr>
                        </a:gs>
                        <a:gs pos="37000">
                          <a:schemeClr val="bg1"/>
                        </a:gs>
                        <a:gs pos="100000">
                          <a:schemeClr val="bg1">
                            <a:lumMod val="65000"/>
                          </a:schemeClr>
                        </a:gs>
                      </a:gsLst>
                      <a:lin ang="5400000" scaled="0"/>
                      <a:tileRect/>
                    </a:gradFill>
                    <a:ln w="9525">
                      <a:noFill/>
                      <a:prstDash val="sysDash"/>
                      <a:miter lim="800000"/>
                      <a:headEnd/>
                      <a:tailEnd/>
                    </a:ln>
                    <a:extLst/>
                  </p:spPr>
                  <p:txBody>
                    <a:bodyPr lIns="18288" tIns="18288" rIns="18288" bIns="18288" rtlCol="0" anchor="ctr" anchorCtr="1"/>
                    <a:lstStyle/>
                    <a:p>
                      <a:pPr algn="ctr" rtl="0">
                        <a:lnSpc>
                          <a:spcPct val="85000"/>
                        </a:lnSpc>
                        <a:spcBef>
                          <a:spcPct val="20000"/>
                        </a:spcBef>
                      </a:pPr>
                      <a:endParaRPr lang="es-ES" noProof="0"/>
                    </a:p>
                  </p:txBody>
                </p:sp>
                <p:sp>
                  <p:nvSpPr>
                    <p:cNvPr id="52" name="Forma libre 8">
                      <a:extLst>
                        <a:ext uri="{FF2B5EF4-FFF2-40B4-BE49-F238E27FC236}">
                          <a16:creationId xmlns:a16="http://schemas.microsoft.com/office/drawing/2014/main" id="{B93E64BE-9BC6-4401-9EB7-5CE9C4381E87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472474" y="4353425"/>
                      <a:ext cx="937895" cy="188019"/>
                    </a:xfrm>
                    <a:custGeom>
                      <a:avLst/>
                      <a:gdLst>
                        <a:gd name="T0" fmla="*/ 4887 w 4887"/>
                        <a:gd name="T1" fmla="*/ 509 h 1018"/>
                        <a:gd name="T2" fmla="*/ 4887 w 4887"/>
                        <a:gd name="T3" fmla="*/ 509 h 1018"/>
                        <a:gd name="T4" fmla="*/ 4887 w 4887"/>
                        <a:gd name="T5" fmla="*/ 420 h 1018"/>
                        <a:gd name="T6" fmla="*/ 4883 w 4887"/>
                        <a:gd name="T7" fmla="*/ 341 h 1018"/>
                        <a:gd name="T8" fmla="*/ 4879 w 4887"/>
                        <a:gd name="T9" fmla="*/ 273 h 1018"/>
                        <a:gd name="T10" fmla="*/ 4872 w 4887"/>
                        <a:gd name="T11" fmla="*/ 215 h 1018"/>
                        <a:gd name="T12" fmla="*/ 4864 w 4887"/>
                        <a:gd name="T13" fmla="*/ 166 h 1018"/>
                        <a:gd name="T14" fmla="*/ 4855 w 4887"/>
                        <a:gd name="T15" fmla="*/ 124 h 1018"/>
                        <a:gd name="T16" fmla="*/ 4845 w 4887"/>
                        <a:gd name="T17" fmla="*/ 91 h 1018"/>
                        <a:gd name="T18" fmla="*/ 4835 w 4887"/>
                        <a:gd name="T19" fmla="*/ 64 h 1018"/>
                        <a:gd name="T20" fmla="*/ 4824 w 4887"/>
                        <a:gd name="T21" fmla="*/ 42 h 1018"/>
                        <a:gd name="T22" fmla="*/ 4812 w 4887"/>
                        <a:gd name="T23" fmla="*/ 27 h 1018"/>
                        <a:gd name="T24" fmla="*/ 4800 w 4887"/>
                        <a:gd name="T25" fmla="*/ 15 h 1018"/>
                        <a:gd name="T26" fmla="*/ 4789 w 4887"/>
                        <a:gd name="T27" fmla="*/ 8 h 1018"/>
                        <a:gd name="T28" fmla="*/ 4777 w 4887"/>
                        <a:gd name="T29" fmla="*/ 3 h 1018"/>
                        <a:gd name="T30" fmla="*/ 4766 w 4887"/>
                        <a:gd name="T31" fmla="*/ 2 h 1018"/>
                        <a:gd name="T32" fmla="*/ 4756 w 4887"/>
                        <a:gd name="T33" fmla="*/ 0 h 1018"/>
                        <a:gd name="T34" fmla="*/ 4747 w 4887"/>
                        <a:gd name="T35" fmla="*/ 0 h 1018"/>
                        <a:gd name="T36" fmla="*/ 0 w 4887"/>
                        <a:gd name="T37" fmla="*/ 0 h 1018"/>
                        <a:gd name="T38" fmla="*/ 0 w 4887"/>
                        <a:gd name="T39" fmla="*/ 1018 h 1018"/>
                        <a:gd name="T40" fmla="*/ 4747 w 4887"/>
                        <a:gd name="T41" fmla="*/ 1018 h 1018"/>
                        <a:gd name="T42" fmla="*/ 4747 w 4887"/>
                        <a:gd name="T43" fmla="*/ 1018 h 1018"/>
                        <a:gd name="T44" fmla="*/ 4756 w 4887"/>
                        <a:gd name="T45" fmla="*/ 1018 h 1018"/>
                        <a:gd name="T46" fmla="*/ 4766 w 4887"/>
                        <a:gd name="T47" fmla="*/ 1017 h 1018"/>
                        <a:gd name="T48" fmla="*/ 4777 w 4887"/>
                        <a:gd name="T49" fmla="*/ 1014 h 1018"/>
                        <a:gd name="T50" fmla="*/ 4789 w 4887"/>
                        <a:gd name="T51" fmla="*/ 1010 h 1018"/>
                        <a:gd name="T52" fmla="*/ 4800 w 4887"/>
                        <a:gd name="T53" fmla="*/ 1002 h 1018"/>
                        <a:gd name="T54" fmla="*/ 4812 w 4887"/>
                        <a:gd name="T55" fmla="*/ 991 h 1018"/>
                        <a:gd name="T56" fmla="*/ 4824 w 4887"/>
                        <a:gd name="T57" fmla="*/ 975 h 1018"/>
                        <a:gd name="T58" fmla="*/ 4835 w 4887"/>
                        <a:gd name="T59" fmla="*/ 953 h 1018"/>
                        <a:gd name="T60" fmla="*/ 4845 w 4887"/>
                        <a:gd name="T61" fmla="*/ 926 h 1018"/>
                        <a:gd name="T62" fmla="*/ 4855 w 4887"/>
                        <a:gd name="T63" fmla="*/ 894 h 1018"/>
                        <a:gd name="T64" fmla="*/ 4864 w 4887"/>
                        <a:gd name="T65" fmla="*/ 852 h 1018"/>
                        <a:gd name="T66" fmla="*/ 4872 w 4887"/>
                        <a:gd name="T67" fmla="*/ 802 h 1018"/>
                        <a:gd name="T68" fmla="*/ 4879 w 4887"/>
                        <a:gd name="T69" fmla="*/ 744 h 1018"/>
                        <a:gd name="T70" fmla="*/ 4883 w 4887"/>
                        <a:gd name="T71" fmla="*/ 677 h 1018"/>
                        <a:gd name="T72" fmla="*/ 4887 w 4887"/>
                        <a:gd name="T73" fmla="*/ 599 h 1018"/>
                        <a:gd name="T74" fmla="*/ 4887 w 4887"/>
                        <a:gd name="T75" fmla="*/ 509 h 1018"/>
                        <a:gd name="T76" fmla="*/ 4887 w 4887"/>
                        <a:gd name="T77" fmla="*/ 509 h 101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</a:cxnLst>
                      <a:rect l="0" t="0" r="r" b="b"/>
                      <a:pathLst>
                        <a:path w="4887" h="1018">
                          <a:moveTo>
                            <a:pt x="4887" y="509"/>
                          </a:moveTo>
                          <a:lnTo>
                            <a:pt x="4887" y="509"/>
                          </a:lnTo>
                          <a:lnTo>
                            <a:pt x="4887" y="420"/>
                          </a:lnTo>
                          <a:lnTo>
                            <a:pt x="4883" y="341"/>
                          </a:lnTo>
                          <a:lnTo>
                            <a:pt x="4879" y="273"/>
                          </a:lnTo>
                          <a:lnTo>
                            <a:pt x="4872" y="215"/>
                          </a:lnTo>
                          <a:lnTo>
                            <a:pt x="4864" y="166"/>
                          </a:lnTo>
                          <a:lnTo>
                            <a:pt x="4855" y="124"/>
                          </a:lnTo>
                          <a:lnTo>
                            <a:pt x="4845" y="91"/>
                          </a:lnTo>
                          <a:lnTo>
                            <a:pt x="4835" y="64"/>
                          </a:lnTo>
                          <a:lnTo>
                            <a:pt x="4824" y="42"/>
                          </a:lnTo>
                          <a:lnTo>
                            <a:pt x="4812" y="27"/>
                          </a:lnTo>
                          <a:lnTo>
                            <a:pt x="4800" y="15"/>
                          </a:lnTo>
                          <a:lnTo>
                            <a:pt x="4789" y="8"/>
                          </a:lnTo>
                          <a:lnTo>
                            <a:pt x="4777" y="3"/>
                          </a:lnTo>
                          <a:lnTo>
                            <a:pt x="4766" y="2"/>
                          </a:lnTo>
                          <a:lnTo>
                            <a:pt x="4756" y="0"/>
                          </a:lnTo>
                          <a:lnTo>
                            <a:pt x="4747" y="0"/>
                          </a:lnTo>
                          <a:lnTo>
                            <a:pt x="0" y="0"/>
                          </a:lnTo>
                          <a:lnTo>
                            <a:pt x="0" y="1018"/>
                          </a:lnTo>
                          <a:lnTo>
                            <a:pt x="4747" y="1018"/>
                          </a:lnTo>
                          <a:lnTo>
                            <a:pt x="4747" y="1018"/>
                          </a:lnTo>
                          <a:lnTo>
                            <a:pt x="4756" y="1018"/>
                          </a:lnTo>
                          <a:lnTo>
                            <a:pt x="4766" y="1017"/>
                          </a:lnTo>
                          <a:lnTo>
                            <a:pt x="4777" y="1014"/>
                          </a:lnTo>
                          <a:lnTo>
                            <a:pt x="4789" y="1010"/>
                          </a:lnTo>
                          <a:lnTo>
                            <a:pt x="4800" y="1002"/>
                          </a:lnTo>
                          <a:lnTo>
                            <a:pt x="4812" y="991"/>
                          </a:lnTo>
                          <a:lnTo>
                            <a:pt x="4824" y="975"/>
                          </a:lnTo>
                          <a:lnTo>
                            <a:pt x="4835" y="953"/>
                          </a:lnTo>
                          <a:lnTo>
                            <a:pt x="4845" y="926"/>
                          </a:lnTo>
                          <a:lnTo>
                            <a:pt x="4855" y="894"/>
                          </a:lnTo>
                          <a:lnTo>
                            <a:pt x="4864" y="852"/>
                          </a:lnTo>
                          <a:lnTo>
                            <a:pt x="4872" y="802"/>
                          </a:lnTo>
                          <a:lnTo>
                            <a:pt x="4879" y="744"/>
                          </a:lnTo>
                          <a:lnTo>
                            <a:pt x="4883" y="677"/>
                          </a:lnTo>
                          <a:lnTo>
                            <a:pt x="4887" y="599"/>
                          </a:lnTo>
                          <a:lnTo>
                            <a:pt x="4887" y="509"/>
                          </a:lnTo>
                          <a:lnTo>
                            <a:pt x="4887" y="509"/>
                          </a:lnTo>
                          <a:close/>
                        </a:path>
                      </a:pathLst>
                    </a:custGeom>
                    <a:gradFill flip="none" rotWithShape="1">
                      <a:gsLst>
                        <a:gs pos="0">
                          <a:schemeClr val="bg1">
                            <a:lumMod val="65000"/>
                          </a:schemeClr>
                        </a:gs>
                        <a:gs pos="37000">
                          <a:schemeClr val="bg1">
                            <a:lumMod val="85000"/>
                          </a:schemeClr>
                        </a:gs>
                        <a:gs pos="85000">
                          <a:schemeClr val="bg1">
                            <a:lumMod val="50000"/>
                          </a:schemeClr>
                        </a:gs>
                      </a:gsLst>
                      <a:lin ang="5400000" scaled="0"/>
                      <a:tileRect/>
                    </a:gradFill>
                    <a:ln w="9525">
                      <a:noFill/>
                      <a:prstDash val="sysDash"/>
                      <a:miter lim="800000"/>
                      <a:headEnd/>
                      <a:tailEnd/>
                    </a:ln>
                    <a:extLst/>
                  </p:spPr>
                  <p:txBody>
                    <a:bodyPr lIns="18288" tIns="18288" rIns="18288" bIns="18288" rtlCol="0" anchor="ctr" anchorCtr="1"/>
                    <a:lstStyle/>
                    <a:p>
                      <a:pPr algn="ctr" rtl="0">
                        <a:lnSpc>
                          <a:spcPct val="85000"/>
                        </a:lnSpc>
                        <a:spcBef>
                          <a:spcPct val="20000"/>
                        </a:spcBef>
                      </a:pPr>
                      <a:endParaRPr lang="es-ES" noProof="0"/>
                    </a:p>
                  </p:txBody>
                </p:sp>
              </p:grpSp>
              <p:grpSp>
                <p:nvGrpSpPr>
                  <p:cNvPr id="95" name="Grupo 94">
                    <a:extLst>
                      <a:ext uri="{FF2B5EF4-FFF2-40B4-BE49-F238E27FC236}">
                        <a16:creationId xmlns:a16="http://schemas.microsoft.com/office/drawing/2014/main" id="{890E1072-26FE-423F-88D0-1E29DAFA7E1A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3199275" y="3561700"/>
                    <a:ext cx="1303272" cy="188389"/>
                    <a:chOff x="3199275" y="3561700"/>
                    <a:chExt cx="1303272" cy="188389"/>
                  </a:xfrm>
                </p:grpSpPr>
                <p:sp>
                  <p:nvSpPr>
                    <p:cNvPr id="49" name="Forma libre 9">
                      <a:extLst>
                        <a:ext uri="{FF2B5EF4-FFF2-40B4-BE49-F238E27FC236}">
                          <a16:creationId xmlns:a16="http://schemas.microsoft.com/office/drawing/2014/main" id="{C98AEA7D-1EB7-47DA-9EB4-9A773C023B50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199275" y="3561700"/>
                      <a:ext cx="654338" cy="188389"/>
                    </a:xfrm>
                    <a:custGeom>
                      <a:avLst/>
                      <a:gdLst>
                        <a:gd name="T0" fmla="*/ 198 w 3390"/>
                        <a:gd name="T1" fmla="*/ 0 h 1018"/>
                        <a:gd name="T2" fmla="*/ 198 w 3390"/>
                        <a:gd name="T3" fmla="*/ 0 h 1018"/>
                        <a:gd name="T4" fmla="*/ 187 w 3390"/>
                        <a:gd name="T5" fmla="*/ 0 h 1018"/>
                        <a:gd name="T6" fmla="*/ 175 w 3390"/>
                        <a:gd name="T7" fmla="*/ 1 h 1018"/>
                        <a:gd name="T8" fmla="*/ 162 w 3390"/>
                        <a:gd name="T9" fmla="*/ 4 h 1018"/>
                        <a:gd name="T10" fmla="*/ 147 w 3390"/>
                        <a:gd name="T11" fmla="*/ 8 h 1018"/>
                        <a:gd name="T12" fmla="*/ 131 w 3390"/>
                        <a:gd name="T13" fmla="*/ 16 h 1018"/>
                        <a:gd name="T14" fmla="*/ 123 w 3390"/>
                        <a:gd name="T15" fmla="*/ 22 h 1018"/>
                        <a:gd name="T16" fmla="*/ 115 w 3390"/>
                        <a:gd name="T17" fmla="*/ 27 h 1018"/>
                        <a:gd name="T18" fmla="*/ 106 w 3390"/>
                        <a:gd name="T19" fmla="*/ 35 h 1018"/>
                        <a:gd name="T20" fmla="*/ 97 w 3390"/>
                        <a:gd name="T21" fmla="*/ 43 h 1018"/>
                        <a:gd name="T22" fmla="*/ 89 w 3390"/>
                        <a:gd name="T23" fmla="*/ 53 h 1018"/>
                        <a:gd name="T24" fmla="*/ 81 w 3390"/>
                        <a:gd name="T25" fmla="*/ 63 h 1018"/>
                        <a:gd name="T26" fmla="*/ 73 w 3390"/>
                        <a:gd name="T27" fmla="*/ 77 h 1018"/>
                        <a:gd name="T28" fmla="*/ 65 w 3390"/>
                        <a:gd name="T29" fmla="*/ 90 h 1018"/>
                        <a:gd name="T30" fmla="*/ 58 w 3390"/>
                        <a:gd name="T31" fmla="*/ 106 h 1018"/>
                        <a:gd name="T32" fmla="*/ 50 w 3390"/>
                        <a:gd name="T33" fmla="*/ 124 h 1018"/>
                        <a:gd name="T34" fmla="*/ 43 w 3390"/>
                        <a:gd name="T35" fmla="*/ 144 h 1018"/>
                        <a:gd name="T36" fmla="*/ 36 w 3390"/>
                        <a:gd name="T37" fmla="*/ 166 h 1018"/>
                        <a:gd name="T38" fmla="*/ 30 w 3390"/>
                        <a:gd name="T39" fmla="*/ 189 h 1018"/>
                        <a:gd name="T40" fmla="*/ 24 w 3390"/>
                        <a:gd name="T41" fmla="*/ 214 h 1018"/>
                        <a:gd name="T42" fmla="*/ 19 w 3390"/>
                        <a:gd name="T43" fmla="*/ 243 h 1018"/>
                        <a:gd name="T44" fmla="*/ 13 w 3390"/>
                        <a:gd name="T45" fmla="*/ 274 h 1018"/>
                        <a:gd name="T46" fmla="*/ 9 w 3390"/>
                        <a:gd name="T47" fmla="*/ 306 h 1018"/>
                        <a:gd name="T48" fmla="*/ 7 w 3390"/>
                        <a:gd name="T49" fmla="*/ 341 h 1018"/>
                        <a:gd name="T50" fmla="*/ 4 w 3390"/>
                        <a:gd name="T51" fmla="*/ 379 h 1018"/>
                        <a:gd name="T52" fmla="*/ 1 w 3390"/>
                        <a:gd name="T53" fmla="*/ 419 h 1018"/>
                        <a:gd name="T54" fmla="*/ 0 w 3390"/>
                        <a:gd name="T55" fmla="*/ 462 h 1018"/>
                        <a:gd name="T56" fmla="*/ 0 w 3390"/>
                        <a:gd name="T57" fmla="*/ 509 h 1018"/>
                        <a:gd name="T58" fmla="*/ 0 w 3390"/>
                        <a:gd name="T59" fmla="*/ 509 h 1018"/>
                        <a:gd name="T60" fmla="*/ 0 w 3390"/>
                        <a:gd name="T61" fmla="*/ 555 h 1018"/>
                        <a:gd name="T62" fmla="*/ 1 w 3390"/>
                        <a:gd name="T63" fmla="*/ 598 h 1018"/>
                        <a:gd name="T64" fmla="*/ 4 w 3390"/>
                        <a:gd name="T65" fmla="*/ 639 h 1018"/>
                        <a:gd name="T66" fmla="*/ 7 w 3390"/>
                        <a:gd name="T67" fmla="*/ 677 h 1018"/>
                        <a:gd name="T68" fmla="*/ 9 w 3390"/>
                        <a:gd name="T69" fmla="*/ 712 h 1018"/>
                        <a:gd name="T70" fmla="*/ 13 w 3390"/>
                        <a:gd name="T71" fmla="*/ 745 h 1018"/>
                        <a:gd name="T72" fmla="*/ 19 w 3390"/>
                        <a:gd name="T73" fmla="*/ 775 h 1018"/>
                        <a:gd name="T74" fmla="*/ 24 w 3390"/>
                        <a:gd name="T75" fmla="*/ 803 h 1018"/>
                        <a:gd name="T76" fmla="*/ 30 w 3390"/>
                        <a:gd name="T77" fmla="*/ 829 h 1018"/>
                        <a:gd name="T78" fmla="*/ 36 w 3390"/>
                        <a:gd name="T79" fmla="*/ 852 h 1018"/>
                        <a:gd name="T80" fmla="*/ 43 w 3390"/>
                        <a:gd name="T81" fmla="*/ 873 h 1018"/>
                        <a:gd name="T82" fmla="*/ 50 w 3390"/>
                        <a:gd name="T83" fmla="*/ 894 h 1018"/>
                        <a:gd name="T84" fmla="*/ 58 w 3390"/>
                        <a:gd name="T85" fmla="*/ 911 h 1018"/>
                        <a:gd name="T86" fmla="*/ 65 w 3390"/>
                        <a:gd name="T87" fmla="*/ 927 h 1018"/>
                        <a:gd name="T88" fmla="*/ 73 w 3390"/>
                        <a:gd name="T89" fmla="*/ 941 h 1018"/>
                        <a:gd name="T90" fmla="*/ 81 w 3390"/>
                        <a:gd name="T91" fmla="*/ 954 h 1018"/>
                        <a:gd name="T92" fmla="*/ 89 w 3390"/>
                        <a:gd name="T93" fmla="*/ 965 h 1018"/>
                        <a:gd name="T94" fmla="*/ 97 w 3390"/>
                        <a:gd name="T95" fmla="*/ 974 h 1018"/>
                        <a:gd name="T96" fmla="*/ 106 w 3390"/>
                        <a:gd name="T97" fmla="*/ 984 h 1018"/>
                        <a:gd name="T98" fmla="*/ 115 w 3390"/>
                        <a:gd name="T99" fmla="*/ 991 h 1018"/>
                        <a:gd name="T100" fmla="*/ 123 w 3390"/>
                        <a:gd name="T101" fmla="*/ 997 h 1018"/>
                        <a:gd name="T102" fmla="*/ 131 w 3390"/>
                        <a:gd name="T103" fmla="*/ 1001 h 1018"/>
                        <a:gd name="T104" fmla="*/ 147 w 3390"/>
                        <a:gd name="T105" fmla="*/ 1009 h 1018"/>
                        <a:gd name="T106" fmla="*/ 162 w 3390"/>
                        <a:gd name="T107" fmla="*/ 1015 h 1018"/>
                        <a:gd name="T108" fmla="*/ 175 w 3390"/>
                        <a:gd name="T109" fmla="*/ 1016 h 1018"/>
                        <a:gd name="T110" fmla="*/ 187 w 3390"/>
                        <a:gd name="T111" fmla="*/ 1018 h 1018"/>
                        <a:gd name="T112" fmla="*/ 198 w 3390"/>
                        <a:gd name="T113" fmla="*/ 1018 h 1018"/>
                        <a:gd name="T114" fmla="*/ 3390 w 3390"/>
                        <a:gd name="T115" fmla="*/ 1018 h 1018"/>
                        <a:gd name="T116" fmla="*/ 3390 w 3390"/>
                        <a:gd name="T117" fmla="*/ 0 h 1018"/>
                        <a:gd name="T118" fmla="*/ 198 w 3390"/>
                        <a:gd name="T119" fmla="*/ 0 h 101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  <a:cxn ang="0">
                          <a:pos x="T102" y="T103"/>
                        </a:cxn>
                        <a:cxn ang="0">
                          <a:pos x="T104" y="T105"/>
                        </a:cxn>
                        <a:cxn ang="0">
                          <a:pos x="T106" y="T107"/>
                        </a:cxn>
                        <a:cxn ang="0">
                          <a:pos x="T108" y="T109"/>
                        </a:cxn>
                        <a:cxn ang="0">
                          <a:pos x="T110" y="T111"/>
                        </a:cxn>
                        <a:cxn ang="0">
                          <a:pos x="T112" y="T113"/>
                        </a:cxn>
                        <a:cxn ang="0">
                          <a:pos x="T114" y="T115"/>
                        </a:cxn>
                        <a:cxn ang="0">
                          <a:pos x="T116" y="T117"/>
                        </a:cxn>
                        <a:cxn ang="0">
                          <a:pos x="T118" y="T119"/>
                        </a:cxn>
                      </a:cxnLst>
                      <a:rect l="0" t="0" r="r" b="b"/>
                      <a:pathLst>
                        <a:path w="3390" h="1018">
                          <a:moveTo>
                            <a:pt x="198" y="0"/>
                          </a:moveTo>
                          <a:lnTo>
                            <a:pt x="198" y="0"/>
                          </a:lnTo>
                          <a:lnTo>
                            <a:pt x="187" y="0"/>
                          </a:lnTo>
                          <a:lnTo>
                            <a:pt x="175" y="1"/>
                          </a:lnTo>
                          <a:lnTo>
                            <a:pt x="162" y="4"/>
                          </a:lnTo>
                          <a:lnTo>
                            <a:pt x="147" y="8"/>
                          </a:lnTo>
                          <a:lnTo>
                            <a:pt x="131" y="16"/>
                          </a:lnTo>
                          <a:lnTo>
                            <a:pt x="123" y="22"/>
                          </a:lnTo>
                          <a:lnTo>
                            <a:pt x="115" y="27"/>
                          </a:lnTo>
                          <a:lnTo>
                            <a:pt x="106" y="35"/>
                          </a:lnTo>
                          <a:lnTo>
                            <a:pt x="97" y="43"/>
                          </a:lnTo>
                          <a:lnTo>
                            <a:pt x="89" y="53"/>
                          </a:lnTo>
                          <a:lnTo>
                            <a:pt x="81" y="63"/>
                          </a:lnTo>
                          <a:lnTo>
                            <a:pt x="73" y="77"/>
                          </a:lnTo>
                          <a:lnTo>
                            <a:pt x="65" y="90"/>
                          </a:lnTo>
                          <a:lnTo>
                            <a:pt x="58" y="106"/>
                          </a:lnTo>
                          <a:lnTo>
                            <a:pt x="50" y="124"/>
                          </a:lnTo>
                          <a:lnTo>
                            <a:pt x="43" y="144"/>
                          </a:lnTo>
                          <a:lnTo>
                            <a:pt x="36" y="166"/>
                          </a:lnTo>
                          <a:lnTo>
                            <a:pt x="30" y="189"/>
                          </a:lnTo>
                          <a:lnTo>
                            <a:pt x="24" y="214"/>
                          </a:lnTo>
                          <a:lnTo>
                            <a:pt x="19" y="243"/>
                          </a:lnTo>
                          <a:lnTo>
                            <a:pt x="13" y="274"/>
                          </a:lnTo>
                          <a:lnTo>
                            <a:pt x="9" y="306"/>
                          </a:lnTo>
                          <a:lnTo>
                            <a:pt x="7" y="341"/>
                          </a:lnTo>
                          <a:lnTo>
                            <a:pt x="4" y="379"/>
                          </a:lnTo>
                          <a:lnTo>
                            <a:pt x="1" y="419"/>
                          </a:lnTo>
                          <a:lnTo>
                            <a:pt x="0" y="462"/>
                          </a:lnTo>
                          <a:lnTo>
                            <a:pt x="0" y="509"/>
                          </a:lnTo>
                          <a:lnTo>
                            <a:pt x="0" y="509"/>
                          </a:lnTo>
                          <a:lnTo>
                            <a:pt x="0" y="555"/>
                          </a:lnTo>
                          <a:lnTo>
                            <a:pt x="1" y="598"/>
                          </a:lnTo>
                          <a:lnTo>
                            <a:pt x="4" y="639"/>
                          </a:lnTo>
                          <a:lnTo>
                            <a:pt x="7" y="677"/>
                          </a:lnTo>
                          <a:lnTo>
                            <a:pt x="9" y="712"/>
                          </a:lnTo>
                          <a:lnTo>
                            <a:pt x="13" y="745"/>
                          </a:lnTo>
                          <a:lnTo>
                            <a:pt x="19" y="775"/>
                          </a:lnTo>
                          <a:lnTo>
                            <a:pt x="24" y="803"/>
                          </a:lnTo>
                          <a:lnTo>
                            <a:pt x="30" y="829"/>
                          </a:lnTo>
                          <a:lnTo>
                            <a:pt x="36" y="852"/>
                          </a:lnTo>
                          <a:lnTo>
                            <a:pt x="43" y="873"/>
                          </a:lnTo>
                          <a:lnTo>
                            <a:pt x="50" y="894"/>
                          </a:lnTo>
                          <a:lnTo>
                            <a:pt x="58" y="911"/>
                          </a:lnTo>
                          <a:lnTo>
                            <a:pt x="65" y="927"/>
                          </a:lnTo>
                          <a:lnTo>
                            <a:pt x="73" y="941"/>
                          </a:lnTo>
                          <a:lnTo>
                            <a:pt x="81" y="954"/>
                          </a:lnTo>
                          <a:lnTo>
                            <a:pt x="89" y="965"/>
                          </a:lnTo>
                          <a:lnTo>
                            <a:pt x="97" y="974"/>
                          </a:lnTo>
                          <a:lnTo>
                            <a:pt x="106" y="984"/>
                          </a:lnTo>
                          <a:lnTo>
                            <a:pt x="115" y="991"/>
                          </a:lnTo>
                          <a:lnTo>
                            <a:pt x="123" y="997"/>
                          </a:lnTo>
                          <a:lnTo>
                            <a:pt x="131" y="1001"/>
                          </a:lnTo>
                          <a:lnTo>
                            <a:pt x="147" y="1009"/>
                          </a:lnTo>
                          <a:lnTo>
                            <a:pt x="162" y="1015"/>
                          </a:lnTo>
                          <a:lnTo>
                            <a:pt x="175" y="1016"/>
                          </a:lnTo>
                          <a:lnTo>
                            <a:pt x="187" y="1018"/>
                          </a:lnTo>
                          <a:lnTo>
                            <a:pt x="198" y="1018"/>
                          </a:lnTo>
                          <a:lnTo>
                            <a:pt x="3390" y="1018"/>
                          </a:lnTo>
                          <a:lnTo>
                            <a:pt x="3390" y="0"/>
                          </a:lnTo>
                          <a:lnTo>
                            <a:pt x="198" y="0"/>
                          </a:lnTo>
                          <a:close/>
                        </a:path>
                      </a:pathLst>
                    </a:custGeom>
                    <a:gradFill flip="none" rotWithShape="1">
                      <a:gsLst>
                        <a:gs pos="0">
                          <a:schemeClr val="bg1">
                            <a:lumMod val="75000"/>
                          </a:schemeClr>
                        </a:gs>
                        <a:gs pos="37000">
                          <a:schemeClr val="bg1"/>
                        </a:gs>
                        <a:gs pos="100000">
                          <a:schemeClr val="bg1">
                            <a:lumMod val="65000"/>
                          </a:schemeClr>
                        </a:gs>
                      </a:gsLst>
                      <a:lin ang="5400000" scaled="0"/>
                      <a:tileRect/>
                    </a:gradFill>
                    <a:ln w="9525">
                      <a:noFill/>
                      <a:prstDash val="sysDash"/>
                      <a:miter lim="800000"/>
                      <a:headEnd/>
                      <a:tailEnd/>
                    </a:ln>
                    <a:extLst/>
                  </p:spPr>
                  <p:txBody>
                    <a:bodyPr lIns="18288" tIns="18288" rIns="18288" bIns="18288" rtlCol="0" anchor="ctr" anchorCtr="1"/>
                    <a:lstStyle/>
                    <a:p>
                      <a:pPr algn="ctr" rtl="0">
                        <a:lnSpc>
                          <a:spcPct val="85000"/>
                        </a:lnSpc>
                        <a:spcBef>
                          <a:spcPct val="20000"/>
                        </a:spcBef>
                      </a:pPr>
                      <a:endParaRPr lang="es-ES" noProof="0"/>
                    </a:p>
                  </p:txBody>
                </p:sp>
                <p:sp>
                  <p:nvSpPr>
                    <p:cNvPr id="50" name="Forma libre 10">
                      <a:extLst>
                        <a:ext uri="{FF2B5EF4-FFF2-40B4-BE49-F238E27FC236}">
                          <a16:creationId xmlns:a16="http://schemas.microsoft.com/office/drawing/2014/main" id="{69EE8501-7DE2-419D-B222-442BE42DCF57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853613" y="3561700"/>
                      <a:ext cx="648934" cy="188389"/>
                    </a:xfrm>
                    <a:custGeom>
                      <a:avLst/>
                      <a:gdLst>
                        <a:gd name="T0" fmla="*/ 3362 w 3362"/>
                        <a:gd name="T1" fmla="*/ 509 h 1018"/>
                        <a:gd name="T2" fmla="*/ 3362 w 3362"/>
                        <a:gd name="T3" fmla="*/ 509 h 1018"/>
                        <a:gd name="T4" fmla="*/ 3362 w 3362"/>
                        <a:gd name="T5" fmla="*/ 462 h 1018"/>
                        <a:gd name="T6" fmla="*/ 3361 w 3362"/>
                        <a:gd name="T7" fmla="*/ 419 h 1018"/>
                        <a:gd name="T8" fmla="*/ 3358 w 3362"/>
                        <a:gd name="T9" fmla="*/ 379 h 1018"/>
                        <a:gd name="T10" fmla="*/ 3356 w 3362"/>
                        <a:gd name="T11" fmla="*/ 341 h 1018"/>
                        <a:gd name="T12" fmla="*/ 3353 w 3362"/>
                        <a:gd name="T13" fmla="*/ 306 h 1018"/>
                        <a:gd name="T14" fmla="*/ 3349 w 3362"/>
                        <a:gd name="T15" fmla="*/ 274 h 1018"/>
                        <a:gd name="T16" fmla="*/ 3344 w 3362"/>
                        <a:gd name="T17" fmla="*/ 243 h 1018"/>
                        <a:gd name="T18" fmla="*/ 3338 w 3362"/>
                        <a:gd name="T19" fmla="*/ 214 h 1018"/>
                        <a:gd name="T20" fmla="*/ 3333 w 3362"/>
                        <a:gd name="T21" fmla="*/ 189 h 1018"/>
                        <a:gd name="T22" fmla="*/ 3326 w 3362"/>
                        <a:gd name="T23" fmla="*/ 166 h 1018"/>
                        <a:gd name="T24" fmla="*/ 3319 w 3362"/>
                        <a:gd name="T25" fmla="*/ 144 h 1018"/>
                        <a:gd name="T26" fmla="*/ 3313 w 3362"/>
                        <a:gd name="T27" fmla="*/ 124 h 1018"/>
                        <a:gd name="T28" fmla="*/ 3305 w 3362"/>
                        <a:gd name="T29" fmla="*/ 106 h 1018"/>
                        <a:gd name="T30" fmla="*/ 3298 w 3362"/>
                        <a:gd name="T31" fmla="*/ 90 h 1018"/>
                        <a:gd name="T32" fmla="*/ 3290 w 3362"/>
                        <a:gd name="T33" fmla="*/ 77 h 1018"/>
                        <a:gd name="T34" fmla="*/ 3282 w 3362"/>
                        <a:gd name="T35" fmla="*/ 63 h 1018"/>
                        <a:gd name="T36" fmla="*/ 3274 w 3362"/>
                        <a:gd name="T37" fmla="*/ 53 h 1018"/>
                        <a:gd name="T38" fmla="*/ 3264 w 3362"/>
                        <a:gd name="T39" fmla="*/ 43 h 1018"/>
                        <a:gd name="T40" fmla="*/ 3256 w 3362"/>
                        <a:gd name="T41" fmla="*/ 35 h 1018"/>
                        <a:gd name="T42" fmla="*/ 3248 w 3362"/>
                        <a:gd name="T43" fmla="*/ 27 h 1018"/>
                        <a:gd name="T44" fmla="*/ 3240 w 3362"/>
                        <a:gd name="T45" fmla="*/ 22 h 1018"/>
                        <a:gd name="T46" fmla="*/ 3232 w 3362"/>
                        <a:gd name="T47" fmla="*/ 16 h 1018"/>
                        <a:gd name="T48" fmla="*/ 3216 w 3362"/>
                        <a:gd name="T49" fmla="*/ 8 h 1018"/>
                        <a:gd name="T50" fmla="*/ 3201 w 3362"/>
                        <a:gd name="T51" fmla="*/ 4 h 1018"/>
                        <a:gd name="T52" fmla="*/ 3187 w 3362"/>
                        <a:gd name="T53" fmla="*/ 1 h 1018"/>
                        <a:gd name="T54" fmla="*/ 3175 w 3362"/>
                        <a:gd name="T55" fmla="*/ 0 h 1018"/>
                        <a:gd name="T56" fmla="*/ 3164 w 3362"/>
                        <a:gd name="T57" fmla="*/ 0 h 1018"/>
                        <a:gd name="T58" fmla="*/ 0 w 3362"/>
                        <a:gd name="T59" fmla="*/ 0 h 1018"/>
                        <a:gd name="T60" fmla="*/ 0 w 3362"/>
                        <a:gd name="T61" fmla="*/ 1018 h 1018"/>
                        <a:gd name="T62" fmla="*/ 3164 w 3362"/>
                        <a:gd name="T63" fmla="*/ 1018 h 1018"/>
                        <a:gd name="T64" fmla="*/ 3164 w 3362"/>
                        <a:gd name="T65" fmla="*/ 1018 h 1018"/>
                        <a:gd name="T66" fmla="*/ 3175 w 3362"/>
                        <a:gd name="T67" fmla="*/ 1018 h 1018"/>
                        <a:gd name="T68" fmla="*/ 3187 w 3362"/>
                        <a:gd name="T69" fmla="*/ 1016 h 1018"/>
                        <a:gd name="T70" fmla="*/ 3201 w 3362"/>
                        <a:gd name="T71" fmla="*/ 1015 h 1018"/>
                        <a:gd name="T72" fmla="*/ 3216 w 3362"/>
                        <a:gd name="T73" fmla="*/ 1009 h 1018"/>
                        <a:gd name="T74" fmla="*/ 3232 w 3362"/>
                        <a:gd name="T75" fmla="*/ 1001 h 1018"/>
                        <a:gd name="T76" fmla="*/ 3240 w 3362"/>
                        <a:gd name="T77" fmla="*/ 997 h 1018"/>
                        <a:gd name="T78" fmla="*/ 3248 w 3362"/>
                        <a:gd name="T79" fmla="*/ 991 h 1018"/>
                        <a:gd name="T80" fmla="*/ 3256 w 3362"/>
                        <a:gd name="T81" fmla="*/ 984 h 1018"/>
                        <a:gd name="T82" fmla="*/ 3264 w 3362"/>
                        <a:gd name="T83" fmla="*/ 974 h 1018"/>
                        <a:gd name="T84" fmla="*/ 3274 w 3362"/>
                        <a:gd name="T85" fmla="*/ 965 h 1018"/>
                        <a:gd name="T86" fmla="*/ 3282 w 3362"/>
                        <a:gd name="T87" fmla="*/ 954 h 1018"/>
                        <a:gd name="T88" fmla="*/ 3290 w 3362"/>
                        <a:gd name="T89" fmla="*/ 941 h 1018"/>
                        <a:gd name="T90" fmla="*/ 3298 w 3362"/>
                        <a:gd name="T91" fmla="*/ 927 h 1018"/>
                        <a:gd name="T92" fmla="*/ 3305 w 3362"/>
                        <a:gd name="T93" fmla="*/ 911 h 1018"/>
                        <a:gd name="T94" fmla="*/ 3313 w 3362"/>
                        <a:gd name="T95" fmla="*/ 894 h 1018"/>
                        <a:gd name="T96" fmla="*/ 3319 w 3362"/>
                        <a:gd name="T97" fmla="*/ 873 h 1018"/>
                        <a:gd name="T98" fmla="*/ 3326 w 3362"/>
                        <a:gd name="T99" fmla="*/ 852 h 1018"/>
                        <a:gd name="T100" fmla="*/ 3333 w 3362"/>
                        <a:gd name="T101" fmla="*/ 829 h 1018"/>
                        <a:gd name="T102" fmla="*/ 3338 w 3362"/>
                        <a:gd name="T103" fmla="*/ 803 h 1018"/>
                        <a:gd name="T104" fmla="*/ 3344 w 3362"/>
                        <a:gd name="T105" fmla="*/ 775 h 1018"/>
                        <a:gd name="T106" fmla="*/ 3349 w 3362"/>
                        <a:gd name="T107" fmla="*/ 745 h 1018"/>
                        <a:gd name="T108" fmla="*/ 3353 w 3362"/>
                        <a:gd name="T109" fmla="*/ 712 h 1018"/>
                        <a:gd name="T110" fmla="*/ 3356 w 3362"/>
                        <a:gd name="T111" fmla="*/ 677 h 1018"/>
                        <a:gd name="T112" fmla="*/ 3358 w 3362"/>
                        <a:gd name="T113" fmla="*/ 639 h 1018"/>
                        <a:gd name="T114" fmla="*/ 3361 w 3362"/>
                        <a:gd name="T115" fmla="*/ 598 h 1018"/>
                        <a:gd name="T116" fmla="*/ 3362 w 3362"/>
                        <a:gd name="T117" fmla="*/ 555 h 1018"/>
                        <a:gd name="T118" fmla="*/ 3362 w 3362"/>
                        <a:gd name="T119" fmla="*/ 509 h 1018"/>
                        <a:gd name="T120" fmla="*/ 3362 w 3362"/>
                        <a:gd name="T121" fmla="*/ 509 h 101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  <a:cxn ang="0">
                          <a:pos x="T102" y="T103"/>
                        </a:cxn>
                        <a:cxn ang="0">
                          <a:pos x="T104" y="T105"/>
                        </a:cxn>
                        <a:cxn ang="0">
                          <a:pos x="T106" y="T107"/>
                        </a:cxn>
                        <a:cxn ang="0">
                          <a:pos x="T108" y="T109"/>
                        </a:cxn>
                        <a:cxn ang="0">
                          <a:pos x="T110" y="T111"/>
                        </a:cxn>
                        <a:cxn ang="0">
                          <a:pos x="T112" y="T113"/>
                        </a:cxn>
                        <a:cxn ang="0">
                          <a:pos x="T114" y="T115"/>
                        </a:cxn>
                        <a:cxn ang="0">
                          <a:pos x="T116" y="T117"/>
                        </a:cxn>
                        <a:cxn ang="0">
                          <a:pos x="T118" y="T119"/>
                        </a:cxn>
                        <a:cxn ang="0">
                          <a:pos x="T120" y="T121"/>
                        </a:cxn>
                      </a:cxnLst>
                      <a:rect l="0" t="0" r="r" b="b"/>
                      <a:pathLst>
                        <a:path w="3362" h="1018">
                          <a:moveTo>
                            <a:pt x="3362" y="509"/>
                          </a:moveTo>
                          <a:lnTo>
                            <a:pt x="3362" y="509"/>
                          </a:lnTo>
                          <a:lnTo>
                            <a:pt x="3362" y="462"/>
                          </a:lnTo>
                          <a:lnTo>
                            <a:pt x="3361" y="419"/>
                          </a:lnTo>
                          <a:lnTo>
                            <a:pt x="3358" y="379"/>
                          </a:lnTo>
                          <a:lnTo>
                            <a:pt x="3356" y="341"/>
                          </a:lnTo>
                          <a:lnTo>
                            <a:pt x="3353" y="306"/>
                          </a:lnTo>
                          <a:lnTo>
                            <a:pt x="3349" y="274"/>
                          </a:lnTo>
                          <a:lnTo>
                            <a:pt x="3344" y="243"/>
                          </a:lnTo>
                          <a:lnTo>
                            <a:pt x="3338" y="214"/>
                          </a:lnTo>
                          <a:lnTo>
                            <a:pt x="3333" y="189"/>
                          </a:lnTo>
                          <a:lnTo>
                            <a:pt x="3326" y="166"/>
                          </a:lnTo>
                          <a:lnTo>
                            <a:pt x="3319" y="144"/>
                          </a:lnTo>
                          <a:lnTo>
                            <a:pt x="3313" y="124"/>
                          </a:lnTo>
                          <a:lnTo>
                            <a:pt x="3305" y="106"/>
                          </a:lnTo>
                          <a:lnTo>
                            <a:pt x="3298" y="90"/>
                          </a:lnTo>
                          <a:lnTo>
                            <a:pt x="3290" y="77"/>
                          </a:lnTo>
                          <a:lnTo>
                            <a:pt x="3282" y="63"/>
                          </a:lnTo>
                          <a:lnTo>
                            <a:pt x="3274" y="53"/>
                          </a:lnTo>
                          <a:lnTo>
                            <a:pt x="3264" y="43"/>
                          </a:lnTo>
                          <a:lnTo>
                            <a:pt x="3256" y="35"/>
                          </a:lnTo>
                          <a:lnTo>
                            <a:pt x="3248" y="27"/>
                          </a:lnTo>
                          <a:lnTo>
                            <a:pt x="3240" y="22"/>
                          </a:lnTo>
                          <a:lnTo>
                            <a:pt x="3232" y="16"/>
                          </a:lnTo>
                          <a:lnTo>
                            <a:pt x="3216" y="8"/>
                          </a:lnTo>
                          <a:lnTo>
                            <a:pt x="3201" y="4"/>
                          </a:lnTo>
                          <a:lnTo>
                            <a:pt x="3187" y="1"/>
                          </a:lnTo>
                          <a:lnTo>
                            <a:pt x="3175" y="0"/>
                          </a:lnTo>
                          <a:lnTo>
                            <a:pt x="3164" y="0"/>
                          </a:lnTo>
                          <a:lnTo>
                            <a:pt x="0" y="0"/>
                          </a:lnTo>
                          <a:lnTo>
                            <a:pt x="0" y="1018"/>
                          </a:lnTo>
                          <a:lnTo>
                            <a:pt x="3164" y="1018"/>
                          </a:lnTo>
                          <a:lnTo>
                            <a:pt x="3164" y="1018"/>
                          </a:lnTo>
                          <a:lnTo>
                            <a:pt x="3175" y="1018"/>
                          </a:lnTo>
                          <a:lnTo>
                            <a:pt x="3187" y="1016"/>
                          </a:lnTo>
                          <a:lnTo>
                            <a:pt x="3201" y="1015"/>
                          </a:lnTo>
                          <a:lnTo>
                            <a:pt x="3216" y="1009"/>
                          </a:lnTo>
                          <a:lnTo>
                            <a:pt x="3232" y="1001"/>
                          </a:lnTo>
                          <a:lnTo>
                            <a:pt x="3240" y="997"/>
                          </a:lnTo>
                          <a:lnTo>
                            <a:pt x="3248" y="991"/>
                          </a:lnTo>
                          <a:lnTo>
                            <a:pt x="3256" y="984"/>
                          </a:lnTo>
                          <a:lnTo>
                            <a:pt x="3264" y="974"/>
                          </a:lnTo>
                          <a:lnTo>
                            <a:pt x="3274" y="965"/>
                          </a:lnTo>
                          <a:lnTo>
                            <a:pt x="3282" y="954"/>
                          </a:lnTo>
                          <a:lnTo>
                            <a:pt x="3290" y="941"/>
                          </a:lnTo>
                          <a:lnTo>
                            <a:pt x="3298" y="927"/>
                          </a:lnTo>
                          <a:lnTo>
                            <a:pt x="3305" y="911"/>
                          </a:lnTo>
                          <a:lnTo>
                            <a:pt x="3313" y="894"/>
                          </a:lnTo>
                          <a:lnTo>
                            <a:pt x="3319" y="873"/>
                          </a:lnTo>
                          <a:lnTo>
                            <a:pt x="3326" y="852"/>
                          </a:lnTo>
                          <a:lnTo>
                            <a:pt x="3333" y="829"/>
                          </a:lnTo>
                          <a:lnTo>
                            <a:pt x="3338" y="803"/>
                          </a:lnTo>
                          <a:lnTo>
                            <a:pt x="3344" y="775"/>
                          </a:lnTo>
                          <a:lnTo>
                            <a:pt x="3349" y="745"/>
                          </a:lnTo>
                          <a:lnTo>
                            <a:pt x="3353" y="712"/>
                          </a:lnTo>
                          <a:lnTo>
                            <a:pt x="3356" y="677"/>
                          </a:lnTo>
                          <a:lnTo>
                            <a:pt x="3358" y="639"/>
                          </a:lnTo>
                          <a:lnTo>
                            <a:pt x="3361" y="598"/>
                          </a:lnTo>
                          <a:lnTo>
                            <a:pt x="3362" y="555"/>
                          </a:lnTo>
                          <a:lnTo>
                            <a:pt x="3362" y="509"/>
                          </a:lnTo>
                          <a:lnTo>
                            <a:pt x="3362" y="509"/>
                          </a:lnTo>
                          <a:close/>
                        </a:path>
                      </a:pathLst>
                    </a:custGeom>
                    <a:gradFill flip="none" rotWithShape="1">
                      <a:gsLst>
                        <a:gs pos="0">
                          <a:schemeClr val="bg1">
                            <a:lumMod val="75000"/>
                          </a:schemeClr>
                        </a:gs>
                        <a:gs pos="37000">
                          <a:schemeClr val="bg1">
                            <a:lumMod val="85000"/>
                          </a:schemeClr>
                        </a:gs>
                        <a:gs pos="85000">
                          <a:schemeClr val="bg1">
                            <a:lumMod val="50000"/>
                          </a:schemeClr>
                        </a:gs>
                      </a:gsLst>
                      <a:lin ang="5400000" scaled="0"/>
                      <a:tileRect/>
                    </a:gradFill>
                    <a:ln w="9525">
                      <a:noFill/>
                      <a:prstDash val="sysDash"/>
                      <a:miter lim="800000"/>
                      <a:headEnd/>
                      <a:tailEnd/>
                    </a:ln>
                    <a:extLst/>
                  </p:spPr>
                  <p:txBody>
                    <a:bodyPr lIns="18288" tIns="18288" rIns="18288" bIns="18288" rtlCol="0" anchor="ctr" anchorCtr="1"/>
                    <a:lstStyle/>
                    <a:p>
                      <a:pPr algn="ctr" rtl="0">
                        <a:lnSpc>
                          <a:spcPct val="85000"/>
                        </a:lnSpc>
                        <a:spcBef>
                          <a:spcPct val="20000"/>
                        </a:spcBef>
                      </a:pPr>
                      <a:endParaRPr lang="es-ES" noProof="0"/>
                    </a:p>
                  </p:txBody>
                </p:sp>
              </p:grpSp>
              <p:grpSp>
                <p:nvGrpSpPr>
                  <p:cNvPr id="94" name="Grupo 93">
                    <a:extLst>
                      <a:ext uri="{FF2B5EF4-FFF2-40B4-BE49-F238E27FC236}">
                        <a16:creationId xmlns:a16="http://schemas.microsoft.com/office/drawing/2014/main" id="{C92E1ECE-545C-4BC0-A3D2-8393071BE413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3681704" y="3175145"/>
                    <a:ext cx="1641688" cy="188019"/>
                    <a:chOff x="3681704" y="3175145"/>
                    <a:chExt cx="1641688" cy="188019"/>
                  </a:xfrm>
                </p:grpSpPr>
                <p:sp>
                  <p:nvSpPr>
                    <p:cNvPr id="47" name="Forma libre 7">
                      <a:extLst>
                        <a:ext uri="{FF2B5EF4-FFF2-40B4-BE49-F238E27FC236}">
                          <a16:creationId xmlns:a16="http://schemas.microsoft.com/office/drawing/2014/main" id="{01FD02CE-49D6-4F34-A1F4-61635DE3D473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681704" y="3175145"/>
                      <a:ext cx="818486" cy="188019"/>
                    </a:xfrm>
                    <a:custGeom>
                      <a:avLst/>
                      <a:gdLst>
                        <a:gd name="T0" fmla="*/ 141 w 4859"/>
                        <a:gd name="T1" fmla="*/ 0 h 1018"/>
                        <a:gd name="T2" fmla="*/ 141 w 4859"/>
                        <a:gd name="T3" fmla="*/ 0 h 1018"/>
                        <a:gd name="T4" fmla="*/ 132 w 4859"/>
                        <a:gd name="T5" fmla="*/ 0 h 1018"/>
                        <a:gd name="T6" fmla="*/ 121 w 4859"/>
                        <a:gd name="T7" fmla="*/ 2 h 1018"/>
                        <a:gd name="T8" fmla="*/ 110 w 4859"/>
                        <a:gd name="T9" fmla="*/ 3 h 1018"/>
                        <a:gd name="T10" fmla="*/ 98 w 4859"/>
                        <a:gd name="T11" fmla="*/ 8 h 1018"/>
                        <a:gd name="T12" fmla="*/ 87 w 4859"/>
                        <a:gd name="T13" fmla="*/ 15 h 1018"/>
                        <a:gd name="T14" fmla="*/ 75 w 4859"/>
                        <a:gd name="T15" fmla="*/ 27 h 1018"/>
                        <a:gd name="T16" fmla="*/ 63 w 4859"/>
                        <a:gd name="T17" fmla="*/ 42 h 1018"/>
                        <a:gd name="T18" fmla="*/ 52 w 4859"/>
                        <a:gd name="T19" fmla="*/ 64 h 1018"/>
                        <a:gd name="T20" fmla="*/ 41 w 4859"/>
                        <a:gd name="T21" fmla="*/ 91 h 1018"/>
                        <a:gd name="T22" fmla="*/ 32 w 4859"/>
                        <a:gd name="T23" fmla="*/ 124 h 1018"/>
                        <a:gd name="T24" fmla="*/ 22 w 4859"/>
                        <a:gd name="T25" fmla="*/ 166 h 1018"/>
                        <a:gd name="T26" fmla="*/ 14 w 4859"/>
                        <a:gd name="T27" fmla="*/ 215 h 1018"/>
                        <a:gd name="T28" fmla="*/ 8 w 4859"/>
                        <a:gd name="T29" fmla="*/ 273 h 1018"/>
                        <a:gd name="T30" fmla="*/ 4 w 4859"/>
                        <a:gd name="T31" fmla="*/ 341 h 1018"/>
                        <a:gd name="T32" fmla="*/ 0 w 4859"/>
                        <a:gd name="T33" fmla="*/ 420 h 1018"/>
                        <a:gd name="T34" fmla="*/ 0 w 4859"/>
                        <a:gd name="T35" fmla="*/ 509 h 1018"/>
                        <a:gd name="T36" fmla="*/ 0 w 4859"/>
                        <a:gd name="T37" fmla="*/ 509 h 1018"/>
                        <a:gd name="T38" fmla="*/ 0 w 4859"/>
                        <a:gd name="T39" fmla="*/ 599 h 1018"/>
                        <a:gd name="T40" fmla="*/ 4 w 4859"/>
                        <a:gd name="T41" fmla="*/ 677 h 1018"/>
                        <a:gd name="T42" fmla="*/ 8 w 4859"/>
                        <a:gd name="T43" fmla="*/ 744 h 1018"/>
                        <a:gd name="T44" fmla="*/ 14 w 4859"/>
                        <a:gd name="T45" fmla="*/ 802 h 1018"/>
                        <a:gd name="T46" fmla="*/ 22 w 4859"/>
                        <a:gd name="T47" fmla="*/ 852 h 1018"/>
                        <a:gd name="T48" fmla="*/ 32 w 4859"/>
                        <a:gd name="T49" fmla="*/ 894 h 1018"/>
                        <a:gd name="T50" fmla="*/ 41 w 4859"/>
                        <a:gd name="T51" fmla="*/ 926 h 1018"/>
                        <a:gd name="T52" fmla="*/ 52 w 4859"/>
                        <a:gd name="T53" fmla="*/ 953 h 1018"/>
                        <a:gd name="T54" fmla="*/ 63 w 4859"/>
                        <a:gd name="T55" fmla="*/ 975 h 1018"/>
                        <a:gd name="T56" fmla="*/ 75 w 4859"/>
                        <a:gd name="T57" fmla="*/ 991 h 1018"/>
                        <a:gd name="T58" fmla="*/ 87 w 4859"/>
                        <a:gd name="T59" fmla="*/ 1002 h 1018"/>
                        <a:gd name="T60" fmla="*/ 98 w 4859"/>
                        <a:gd name="T61" fmla="*/ 1010 h 1018"/>
                        <a:gd name="T62" fmla="*/ 110 w 4859"/>
                        <a:gd name="T63" fmla="*/ 1014 h 1018"/>
                        <a:gd name="T64" fmla="*/ 121 w 4859"/>
                        <a:gd name="T65" fmla="*/ 1017 h 1018"/>
                        <a:gd name="T66" fmla="*/ 132 w 4859"/>
                        <a:gd name="T67" fmla="*/ 1018 h 1018"/>
                        <a:gd name="T68" fmla="*/ 141 w 4859"/>
                        <a:gd name="T69" fmla="*/ 1018 h 1018"/>
                        <a:gd name="T70" fmla="*/ 4859 w 4859"/>
                        <a:gd name="T71" fmla="*/ 1018 h 1018"/>
                        <a:gd name="T72" fmla="*/ 4859 w 4859"/>
                        <a:gd name="T73" fmla="*/ 0 h 1018"/>
                        <a:gd name="T74" fmla="*/ 141 w 4859"/>
                        <a:gd name="T75" fmla="*/ 0 h 101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</a:cxnLst>
                      <a:rect l="0" t="0" r="r" b="b"/>
                      <a:pathLst>
                        <a:path w="4859" h="1018">
                          <a:moveTo>
                            <a:pt x="141" y="0"/>
                          </a:moveTo>
                          <a:lnTo>
                            <a:pt x="141" y="0"/>
                          </a:lnTo>
                          <a:lnTo>
                            <a:pt x="132" y="0"/>
                          </a:lnTo>
                          <a:lnTo>
                            <a:pt x="121" y="2"/>
                          </a:lnTo>
                          <a:lnTo>
                            <a:pt x="110" y="3"/>
                          </a:lnTo>
                          <a:lnTo>
                            <a:pt x="98" y="8"/>
                          </a:lnTo>
                          <a:lnTo>
                            <a:pt x="87" y="15"/>
                          </a:lnTo>
                          <a:lnTo>
                            <a:pt x="75" y="27"/>
                          </a:lnTo>
                          <a:lnTo>
                            <a:pt x="63" y="42"/>
                          </a:lnTo>
                          <a:lnTo>
                            <a:pt x="52" y="64"/>
                          </a:lnTo>
                          <a:lnTo>
                            <a:pt x="41" y="91"/>
                          </a:lnTo>
                          <a:lnTo>
                            <a:pt x="32" y="124"/>
                          </a:lnTo>
                          <a:lnTo>
                            <a:pt x="22" y="166"/>
                          </a:lnTo>
                          <a:lnTo>
                            <a:pt x="14" y="215"/>
                          </a:lnTo>
                          <a:lnTo>
                            <a:pt x="8" y="273"/>
                          </a:lnTo>
                          <a:lnTo>
                            <a:pt x="4" y="341"/>
                          </a:lnTo>
                          <a:lnTo>
                            <a:pt x="0" y="420"/>
                          </a:lnTo>
                          <a:lnTo>
                            <a:pt x="0" y="509"/>
                          </a:lnTo>
                          <a:lnTo>
                            <a:pt x="0" y="509"/>
                          </a:lnTo>
                          <a:lnTo>
                            <a:pt x="0" y="599"/>
                          </a:lnTo>
                          <a:lnTo>
                            <a:pt x="4" y="677"/>
                          </a:lnTo>
                          <a:lnTo>
                            <a:pt x="8" y="744"/>
                          </a:lnTo>
                          <a:lnTo>
                            <a:pt x="14" y="802"/>
                          </a:lnTo>
                          <a:lnTo>
                            <a:pt x="22" y="852"/>
                          </a:lnTo>
                          <a:lnTo>
                            <a:pt x="32" y="894"/>
                          </a:lnTo>
                          <a:lnTo>
                            <a:pt x="41" y="926"/>
                          </a:lnTo>
                          <a:lnTo>
                            <a:pt x="52" y="953"/>
                          </a:lnTo>
                          <a:lnTo>
                            <a:pt x="63" y="975"/>
                          </a:lnTo>
                          <a:lnTo>
                            <a:pt x="75" y="991"/>
                          </a:lnTo>
                          <a:lnTo>
                            <a:pt x="87" y="1002"/>
                          </a:lnTo>
                          <a:lnTo>
                            <a:pt x="98" y="1010"/>
                          </a:lnTo>
                          <a:lnTo>
                            <a:pt x="110" y="1014"/>
                          </a:lnTo>
                          <a:lnTo>
                            <a:pt x="121" y="1017"/>
                          </a:lnTo>
                          <a:lnTo>
                            <a:pt x="132" y="1018"/>
                          </a:lnTo>
                          <a:lnTo>
                            <a:pt x="141" y="1018"/>
                          </a:lnTo>
                          <a:lnTo>
                            <a:pt x="4859" y="1018"/>
                          </a:lnTo>
                          <a:lnTo>
                            <a:pt x="4859" y="0"/>
                          </a:lnTo>
                          <a:lnTo>
                            <a:pt x="141" y="0"/>
                          </a:lnTo>
                          <a:close/>
                        </a:path>
                      </a:pathLst>
                    </a:custGeom>
                    <a:gradFill flip="none" rotWithShape="1">
                      <a:gsLst>
                        <a:gs pos="0">
                          <a:schemeClr val="bg1">
                            <a:lumMod val="75000"/>
                          </a:schemeClr>
                        </a:gs>
                        <a:gs pos="37000">
                          <a:schemeClr val="bg1"/>
                        </a:gs>
                        <a:gs pos="100000">
                          <a:schemeClr val="bg1">
                            <a:lumMod val="65000"/>
                          </a:schemeClr>
                        </a:gs>
                      </a:gsLst>
                      <a:lin ang="5400000" scaled="0"/>
                      <a:tileRect/>
                    </a:gradFill>
                    <a:ln w="9525">
                      <a:noFill/>
                      <a:prstDash val="sysDash"/>
                      <a:miter lim="800000"/>
                      <a:headEnd/>
                      <a:tailEnd/>
                    </a:ln>
                    <a:extLst/>
                  </p:spPr>
                  <p:txBody>
                    <a:bodyPr lIns="18288" tIns="18288" rIns="18288" bIns="18288" rtlCol="0" anchor="ctr" anchorCtr="1"/>
                    <a:lstStyle/>
                    <a:p>
                      <a:pPr algn="ctr" rtl="0">
                        <a:lnSpc>
                          <a:spcPct val="85000"/>
                        </a:lnSpc>
                        <a:spcBef>
                          <a:spcPct val="20000"/>
                        </a:spcBef>
                      </a:pPr>
                      <a:endParaRPr lang="es-ES" noProof="0"/>
                    </a:p>
                  </p:txBody>
                </p:sp>
                <p:sp>
                  <p:nvSpPr>
                    <p:cNvPr id="48" name="Forma libre 8">
                      <a:extLst>
                        <a:ext uri="{FF2B5EF4-FFF2-40B4-BE49-F238E27FC236}">
                          <a16:creationId xmlns:a16="http://schemas.microsoft.com/office/drawing/2014/main" id="{7A4A5DBF-1836-4EE1-AE84-2378172CD29C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500190" y="3175145"/>
                      <a:ext cx="823202" cy="188019"/>
                    </a:xfrm>
                    <a:custGeom>
                      <a:avLst/>
                      <a:gdLst>
                        <a:gd name="T0" fmla="*/ 4887 w 4887"/>
                        <a:gd name="T1" fmla="*/ 509 h 1018"/>
                        <a:gd name="T2" fmla="*/ 4887 w 4887"/>
                        <a:gd name="T3" fmla="*/ 509 h 1018"/>
                        <a:gd name="T4" fmla="*/ 4887 w 4887"/>
                        <a:gd name="T5" fmla="*/ 420 h 1018"/>
                        <a:gd name="T6" fmla="*/ 4883 w 4887"/>
                        <a:gd name="T7" fmla="*/ 341 h 1018"/>
                        <a:gd name="T8" fmla="*/ 4879 w 4887"/>
                        <a:gd name="T9" fmla="*/ 273 h 1018"/>
                        <a:gd name="T10" fmla="*/ 4872 w 4887"/>
                        <a:gd name="T11" fmla="*/ 215 h 1018"/>
                        <a:gd name="T12" fmla="*/ 4864 w 4887"/>
                        <a:gd name="T13" fmla="*/ 166 h 1018"/>
                        <a:gd name="T14" fmla="*/ 4855 w 4887"/>
                        <a:gd name="T15" fmla="*/ 124 h 1018"/>
                        <a:gd name="T16" fmla="*/ 4845 w 4887"/>
                        <a:gd name="T17" fmla="*/ 91 h 1018"/>
                        <a:gd name="T18" fmla="*/ 4835 w 4887"/>
                        <a:gd name="T19" fmla="*/ 64 h 1018"/>
                        <a:gd name="T20" fmla="*/ 4824 w 4887"/>
                        <a:gd name="T21" fmla="*/ 42 h 1018"/>
                        <a:gd name="T22" fmla="*/ 4812 w 4887"/>
                        <a:gd name="T23" fmla="*/ 27 h 1018"/>
                        <a:gd name="T24" fmla="*/ 4800 w 4887"/>
                        <a:gd name="T25" fmla="*/ 15 h 1018"/>
                        <a:gd name="T26" fmla="*/ 4789 w 4887"/>
                        <a:gd name="T27" fmla="*/ 8 h 1018"/>
                        <a:gd name="T28" fmla="*/ 4777 w 4887"/>
                        <a:gd name="T29" fmla="*/ 3 h 1018"/>
                        <a:gd name="T30" fmla="*/ 4766 w 4887"/>
                        <a:gd name="T31" fmla="*/ 2 h 1018"/>
                        <a:gd name="T32" fmla="*/ 4756 w 4887"/>
                        <a:gd name="T33" fmla="*/ 0 h 1018"/>
                        <a:gd name="T34" fmla="*/ 4747 w 4887"/>
                        <a:gd name="T35" fmla="*/ 0 h 1018"/>
                        <a:gd name="T36" fmla="*/ 0 w 4887"/>
                        <a:gd name="T37" fmla="*/ 0 h 1018"/>
                        <a:gd name="T38" fmla="*/ 0 w 4887"/>
                        <a:gd name="T39" fmla="*/ 1018 h 1018"/>
                        <a:gd name="T40" fmla="*/ 4747 w 4887"/>
                        <a:gd name="T41" fmla="*/ 1018 h 1018"/>
                        <a:gd name="T42" fmla="*/ 4747 w 4887"/>
                        <a:gd name="T43" fmla="*/ 1018 h 1018"/>
                        <a:gd name="T44" fmla="*/ 4756 w 4887"/>
                        <a:gd name="T45" fmla="*/ 1018 h 1018"/>
                        <a:gd name="T46" fmla="*/ 4766 w 4887"/>
                        <a:gd name="T47" fmla="*/ 1017 h 1018"/>
                        <a:gd name="T48" fmla="*/ 4777 w 4887"/>
                        <a:gd name="T49" fmla="*/ 1014 h 1018"/>
                        <a:gd name="T50" fmla="*/ 4789 w 4887"/>
                        <a:gd name="T51" fmla="*/ 1010 h 1018"/>
                        <a:gd name="T52" fmla="*/ 4800 w 4887"/>
                        <a:gd name="T53" fmla="*/ 1002 h 1018"/>
                        <a:gd name="T54" fmla="*/ 4812 w 4887"/>
                        <a:gd name="T55" fmla="*/ 991 h 1018"/>
                        <a:gd name="T56" fmla="*/ 4824 w 4887"/>
                        <a:gd name="T57" fmla="*/ 975 h 1018"/>
                        <a:gd name="T58" fmla="*/ 4835 w 4887"/>
                        <a:gd name="T59" fmla="*/ 953 h 1018"/>
                        <a:gd name="T60" fmla="*/ 4845 w 4887"/>
                        <a:gd name="T61" fmla="*/ 926 h 1018"/>
                        <a:gd name="T62" fmla="*/ 4855 w 4887"/>
                        <a:gd name="T63" fmla="*/ 894 h 1018"/>
                        <a:gd name="T64" fmla="*/ 4864 w 4887"/>
                        <a:gd name="T65" fmla="*/ 852 h 1018"/>
                        <a:gd name="T66" fmla="*/ 4872 w 4887"/>
                        <a:gd name="T67" fmla="*/ 802 h 1018"/>
                        <a:gd name="T68" fmla="*/ 4879 w 4887"/>
                        <a:gd name="T69" fmla="*/ 744 h 1018"/>
                        <a:gd name="T70" fmla="*/ 4883 w 4887"/>
                        <a:gd name="T71" fmla="*/ 677 h 1018"/>
                        <a:gd name="T72" fmla="*/ 4887 w 4887"/>
                        <a:gd name="T73" fmla="*/ 599 h 1018"/>
                        <a:gd name="T74" fmla="*/ 4887 w 4887"/>
                        <a:gd name="T75" fmla="*/ 509 h 1018"/>
                        <a:gd name="T76" fmla="*/ 4887 w 4887"/>
                        <a:gd name="T77" fmla="*/ 509 h 101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</a:cxnLst>
                      <a:rect l="0" t="0" r="r" b="b"/>
                      <a:pathLst>
                        <a:path w="4887" h="1018">
                          <a:moveTo>
                            <a:pt x="4887" y="509"/>
                          </a:moveTo>
                          <a:lnTo>
                            <a:pt x="4887" y="509"/>
                          </a:lnTo>
                          <a:lnTo>
                            <a:pt x="4887" y="420"/>
                          </a:lnTo>
                          <a:lnTo>
                            <a:pt x="4883" y="341"/>
                          </a:lnTo>
                          <a:lnTo>
                            <a:pt x="4879" y="273"/>
                          </a:lnTo>
                          <a:lnTo>
                            <a:pt x="4872" y="215"/>
                          </a:lnTo>
                          <a:lnTo>
                            <a:pt x="4864" y="166"/>
                          </a:lnTo>
                          <a:lnTo>
                            <a:pt x="4855" y="124"/>
                          </a:lnTo>
                          <a:lnTo>
                            <a:pt x="4845" y="91"/>
                          </a:lnTo>
                          <a:lnTo>
                            <a:pt x="4835" y="64"/>
                          </a:lnTo>
                          <a:lnTo>
                            <a:pt x="4824" y="42"/>
                          </a:lnTo>
                          <a:lnTo>
                            <a:pt x="4812" y="27"/>
                          </a:lnTo>
                          <a:lnTo>
                            <a:pt x="4800" y="15"/>
                          </a:lnTo>
                          <a:lnTo>
                            <a:pt x="4789" y="8"/>
                          </a:lnTo>
                          <a:lnTo>
                            <a:pt x="4777" y="3"/>
                          </a:lnTo>
                          <a:lnTo>
                            <a:pt x="4766" y="2"/>
                          </a:lnTo>
                          <a:lnTo>
                            <a:pt x="4756" y="0"/>
                          </a:lnTo>
                          <a:lnTo>
                            <a:pt x="4747" y="0"/>
                          </a:lnTo>
                          <a:lnTo>
                            <a:pt x="0" y="0"/>
                          </a:lnTo>
                          <a:lnTo>
                            <a:pt x="0" y="1018"/>
                          </a:lnTo>
                          <a:lnTo>
                            <a:pt x="4747" y="1018"/>
                          </a:lnTo>
                          <a:lnTo>
                            <a:pt x="4747" y="1018"/>
                          </a:lnTo>
                          <a:lnTo>
                            <a:pt x="4756" y="1018"/>
                          </a:lnTo>
                          <a:lnTo>
                            <a:pt x="4766" y="1017"/>
                          </a:lnTo>
                          <a:lnTo>
                            <a:pt x="4777" y="1014"/>
                          </a:lnTo>
                          <a:lnTo>
                            <a:pt x="4789" y="1010"/>
                          </a:lnTo>
                          <a:lnTo>
                            <a:pt x="4800" y="1002"/>
                          </a:lnTo>
                          <a:lnTo>
                            <a:pt x="4812" y="991"/>
                          </a:lnTo>
                          <a:lnTo>
                            <a:pt x="4824" y="975"/>
                          </a:lnTo>
                          <a:lnTo>
                            <a:pt x="4835" y="953"/>
                          </a:lnTo>
                          <a:lnTo>
                            <a:pt x="4845" y="926"/>
                          </a:lnTo>
                          <a:lnTo>
                            <a:pt x="4855" y="894"/>
                          </a:lnTo>
                          <a:lnTo>
                            <a:pt x="4864" y="852"/>
                          </a:lnTo>
                          <a:lnTo>
                            <a:pt x="4872" y="802"/>
                          </a:lnTo>
                          <a:lnTo>
                            <a:pt x="4879" y="744"/>
                          </a:lnTo>
                          <a:lnTo>
                            <a:pt x="4883" y="677"/>
                          </a:lnTo>
                          <a:lnTo>
                            <a:pt x="4887" y="599"/>
                          </a:lnTo>
                          <a:lnTo>
                            <a:pt x="4887" y="509"/>
                          </a:lnTo>
                          <a:lnTo>
                            <a:pt x="4887" y="509"/>
                          </a:lnTo>
                          <a:close/>
                        </a:path>
                      </a:pathLst>
                    </a:custGeom>
                    <a:gradFill flip="none" rotWithShape="1">
                      <a:gsLst>
                        <a:gs pos="0">
                          <a:schemeClr val="bg1">
                            <a:lumMod val="75000"/>
                          </a:schemeClr>
                        </a:gs>
                        <a:gs pos="37000">
                          <a:schemeClr val="bg1">
                            <a:lumMod val="85000"/>
                          </a:schemeClr>
                        </a:gs>
                        <a:gs pos="85000">
                          <a:schemeClr val="bg1">
                            <a:lumMod val="50000"/>
                          </a:schemeClr>
                        </a:gs>
                      </a:gsLst>
                      <a:lin ang="5400000" scaled="0"/>
                      <a:tileRect/>
                    </a:gradFill>
                    <a:ln w="9525">
                      <a:noFill/>
                      <a:prstDash val="sysDash"/>
                      <a:miter lim="800000"/>
                      <a:headEnd/>
                      <a:tailEnd/>
                    </a:ln>
                    <a:extLst/>
                  </p:spPr>
                  <p:txBody>
                    <a:bodyPr lIns="18288" tIns="18288" rIns="18288" bIns="18288" rtlCol="0" anchor="ctr" anchorCtr="1"/>
                    <a:lstStyle/>
                    <a:p>
                      <a:pPr algn="ctr" rtl="0">
                        <a:lnSpc>
                          <a:spcPct val="85000"/>
                        </a:lnSpc>
                        <a:spcBef>
                          <a:spcPct val="20000"/>
                        </a:spcBef>
                      </a:pPr>
                      <a:endParaRPr lang="es-ES" noProof="0"/>
                    </a:p>
                  </p:txBody>
                </p:sp>
              </p:grpSp>
              <p:grpSp>
                <p:nvGrpSpPr>
                  <p:cNvPr id="93" name="Grupo 92">
                    <a:extLst>
                      <a:ext uri="{FF2B5EF4-FFF2-40B4-BE49-F238E27FC236}">
                        <a16:creationId xmlns:a16="http://schemas.microsoft.com/office/drawing/2014/main" id="{9E8FC5CF-1F80-4C42-94D2-3C4F11878F94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3256878" y="2765422"/>
                    <a:ext cx="2153490" cy="188019"/>
                    <a:chOff x="3256878" y="2765422"/>
                    <a:chExt cx="2153490" cy="188019"/>
                  </a:xfrm>
                </p:grpSpPr>
                <p:sp>
                  <p:nvSpPr>
                    <p:cNvPr id="45" name="Forma libre 7">
                      <a:extLst>
                        <a:ext uri="{FF2B5EF4-FFF2-40B4-BE49-F238E27FC236}">
                          <a16:creationId xmlns:a16="http://schemas.microsoft.com/office/drawing/2014/main" id="{32932F11-AD0A-45E6-8785-430D97F39BD1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256878" y="2765422"/>
                      <a:ext cx="1073652" cy="188019"/>
                    </a:xfrm>
                    <a:custGeom>
                      <a:avLst/>
                      <a:gdLst>
                        <a:gd name="T0" fmla="*/ 141 w 4859"/>
                        <a:gd name="T1" fmla="*/ 0 h 1018"/>
                        <a:gd name="T2" fmla="*/ 141 w 4859"/>
                        <a:gd name="T3" fmla="*/ 0 h 1018"/>
                        <a:gd name="T4" fmla="*/ 132 w 4859"/>
                        <a:gd name="T5" fmla="*/ 0 h 1018"/>
                        <a:gd name="T6" fmla="*/ 121 w 4859"/>
                        <a:gd name="T7" fmla="*/ 2 h 1018"/>
                        <a:gd name="T8" fmla="*/ 110 w 4859"/>
                        <a:gd name="T9" fmla="*/ 3 h 1018"/>
                        <a:gd name="T10" fmla="*/ 98 w 4859"/>
                        <a:gd name="T11" fmla="*/ 8 h 1018"/>
                        <a:gd name="T12" fmla="*/ 87 w 4859"/>
                        <a:gd name="T13" fmla="*/ 15 h 1018"/>
                        <a:gd name="T14" fmla="*/ 75 w 4859"/>
                        <a:gd name="T15" fmla="*/ 27 h 1018"/>
                        <a:gd name="T16" fmla="*/ 63 w 4859"/>
                        <a:gd name="T17" fmla="*/ 42 h 1018"/>
                        <a:gd name="T18" fmla="*/ 52 w 4859"/>
                        <a:gd name="T19" fmla="*/ 64 h 1018"/>
                        <a:gd name="T20" fmla="*/ 41 w 4859"/>
                        <a:gd name="T21" fmla="*/ 91 h 1018"/>
                        <a:gd name="T22" fmla="*/ 32 w 4859"/>
                        <a:gd name="T23" fmla="*/ 124 h 1018"/>
                        <a:gd name="T24" fmla="*/ 22 w 4859"/>
                        <a:gd name="T25" fmla="*/ 166 h 1018"/>
                        <a:gd name="T26" fmla="*/ 14 w 4859"/>
                        <a:gd name="T27" fmla="*/ 215 h 1018"/>
                        <a:gd name="T28" fmla="*/ 8 w 4859"/>
                        <a:gd name="T29" fmla="*/ 273 h 1018"/>
                        <a:gd name="T30" fmla="*/ 4 w 4859"/>
                        <a:gd name="T31" fmla="*/ 341 h 1018"/>
                        <a:gd name="T32" fmla="*/ 0 w 4859"/>
                        <a:gd name="T33" fmla="*/ 420 h 1018"/>
                        <a:gd name="T34" fmla="*/ 0 w 4859"/>
                        <a:gd name="T35" fmla="*/ 509 h 1018"/>
                        <a:gd name="T36" fmla="*/ 0 w 4859"/>
                        <a:gd name="T37" fmla="*/ 509 h 1018"/>
                        <a:gd name="T38" fmla="*/ 0 w 4859"/>
                        <a:gd name="T39" fmla="*/ 599 h 1018"/>
                        <a:gd name="T40" fmla="*/ 4 w 4859"/>
                        <a:gd name="T41" fmla="*/ 677 h 1018"/>
                        <a:gd name="T42" fmla="*/ 8 w 4859"/>
                        <a:gd name="T43" fmla="*/ 744 h 1018"/>
                        <a:gd name="T44" fmla="*/ 14 w 4859"/>
                        <a:gd name="T45" fmla="*/ 802 h 1018"/>
                        <a:gd name="T46" fmla="*/ 22 w 4859"/>
                        <a:gd name="T47" fmla="*/ 852 h 1018"/>
                        <a:gd name="T48" fmla="*/ 32 w 4859"/>
                        <a:gd name="T49" fmla="*/ 894 h 1018"/>
                        <a:gd name="T50" fmla="*/ 41 w 4859"/>
                        <a:gd name="T51" fmla="*/ 926 h 1018"/>
                        <a:gd name="T52" fmla="*/ 52 w 4859"/>
                        <a:gd name="T53" fmla="*/ 953 h 1018"/>
                        <a:gd name="T54" fmla="*/ 63 w 4859"/>
                        <a:gd name="T55" fmla="*/ 975 h 1018"/>
                        <a:gd name="T56" fmla="*/ 75 w 4859"/>
                        <a:gd name="T57" fmla="*/ 991 h 1018"/>
                        <a:gd name="T58" fmla="*/ 87 w 4859"/>
                        <a:gd name="T59" fmla="*/ 1002 h 1018"/>
                        <a:gd name="T60" fmla="*/ 98 w 4859"/>
                        <a:gd name="T61" fmla="*/ 1010 h 1018"/>
                        <a:gd name="T62" fmla="*/ 110 w 4859"/>
                        <a:gd name="T63" fmla="*/ 1014 h 1018"/>
                        <a:gd name="T64" fmla="*/ 121 w 4859"/>
                        <a:gd name="T65" fmla="*/ 1017 h 1018"/>
                        <a:gd name="T66" fmla="*/ 132 w 4859"/>
                        <a:gd name="T67" fmla="*/ 1018 h 1018"/>
                        <a:gd name="T68" fmla="*/ 141 w 4859"/>
                        <a:gd name="T69" fmla="*/ 1018 h 1018"/>
                        <a:gd name="T70" fmla="*/ 4859 w 4859"/>
                        <a:gd name="T71" fmla="*/ 1018 h 1018"/>
                        <a:gd name="T72" fmla="*/ 4859 w 4859"/>
                        <a:gd name="T73" fmla="*/ 0 h 1018"/>
                        <a:gd name="T74" fmla="*/ 141 w 4859"/>
                        <a:gd name="T75" fmla="*/ 0 h 101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</a:cxnLst>
                      <a:rect l="0" t="0" r="r" b="b"/>
                      <a:pathLst>
                        <a:path w="4859" h="1018">
                          <a:moveTo>
                            <a:pt x="141" y="0"/>
                          </a:moveTo>
                          <a:lnTo>
                            <a:pt x="141" y="0"/>
                          </a:lnTo>
                          <a:lnTo>
                            <a:pt x="132" y="0"/>
                          </a:lnTo>
                          <a:lnTo>
                            <a:pt x="121" y="2"/>
                          </a:lnTo>
                          <a:lnTo>
                            <a:pt x="110" y="3"/>
                          </a:lnTo>
                          <a:lnTo>
                            <a:pt x="98" y="8"/>
                          </a:lnTo>
                          <a:lnTo>
                            <a:pt x="87" y="15"/>
                          </a:lnTo>
                          <a:lnTo>
                            <a:pt x="75" y="27"/>
                          </a:lnTo>
                          <a:lnTo>
                            <a:pt x="63" y="42"/>
                          </a:lnTo>
                          <a:lnTo>
                            <a:pt x="52" y="64"/>
                          </a:lnTo>
                          <a:lnTo>
                            <a:pt x="41" y="91"/>
                          </a:lnTo>
                          <a:lnTo>
                            <a:pt x="32" y="124"/>
                          </a:lnTo>
                          <a:lnTo>
                            <a:pt x="22" y="166"/>
                          </a:lnTo>
                          <a:lnTo>
                            <a:pt x="14" y="215"/>
                          </a:lnTo>
                          <a:lnTo>
                            <a:pt x="8" y="273"/>
                          </a:lnTo>
                          <a:lnTo>
                            <a:pt x="4" y="341"/>
                          </a:lnTo>
                          <a:lnTo>
                            <a:pt x="0" y="420"/>
                          </a:lnTo>
                          <a:lnTo>
                            <a:pt x="0" y="509"/>
                          </a:lnTo>
                          <a:lnTo>
                            <a:pt x="0" y="509"/>
                          </a:lnTo>
                          <a:lnTo>
                            <a:pt x="0" y="599"/>
                          </a:lnTo>
                          <a:lnTo>
                            <a:pt x="4" y="677"/>
                          </a:lnTo>
                          <a:lnTo>
                            <a:pt x="8" y="744"/>
                          </a:lnTo>
                          <a:lnTo>
                            <a:pt x="14" y="802"/>
                          </a:lnTo>
                          <a:lnTo>
                            <a:pt x="22" y="852"/>
                          </a:lnTo>
                          <a:lnTo>
                            <a:pt x="32" y="894"/>
                          </a:lnTo>
                          <a:lnTo>
                            <a:pt x="41" y="926"/>
                          </a:lnTo>
                          <a:lnTo>
                            <a:pt x="52" y="953"/>
                          </a:lnTo>
                          <a:lnTo>
                            <a:pt x="63" y="975"/>
                          </a:lnTo>
                          <a:lnTo>
                            <a:pt x="75" y="991"/>
                          </a:lnTo>
                          <a:lnTo>
                            <a:pt x="87" y="1002"/>
                          </a:lnTo>
                          <a:lnTo>
                            <a:pt x="98" y="1010"/>
                          </a:lnTo>
                          <a:lnTo>
                            <a:pt x="110" y="1014"/>
                          </a:lnTo>
                          <a:lnTo>
                            <a:pt x="121" y="1017"/>
                          </a:lnTo>
                          <a:lnTo>
                            <a:pt x="132" y="1018"/>
                          </a:lnTo>
                          <a:lnTo>
                            <a:pt x="141" y="1018"/>
                          </a:lnTo>
                          <a:lnTo>
                            <a:pt x="4859" y="1018"/>
                          </a:lnTo>
                          <a:lnTo>
                            <a:pt x="4859" y="0"/>
                          </a:lnTo>
                          <a:lnTo>
                            <a:pt x="141" y="0"/>
                          </a:lnTo>
                          <a:close/>
                        </a:path>
                      </a:pathLst>
                    </a:custGeom>
                    <a:gradFill flip="none" rotWithShape="1">
                      <a:gsLst>
                        <a:gs pos="0">
                          <a:schemeClr val="bg1">
                            <a:lumMod val="75000"/>
                          </a:schemeClr>
                        </a:gs>
                        <a:gs pos="37000">
                          <a:schemeClr val="bg1"/>
                        </a:gs>
                        <a:gs pos="100000">
                          <a:schemeClr val="bg1">
                            <a:lumMod val="65000"/>
                          </a:schemeClr>
                        </a:gs>
                      </a:gsLst>
                      <a:lin ang="5400000" scaled="0"/>
                      <a:tileRect/>
                    </a:gradFill>
                    <a:ln w="9525">
                      <a:noFill/>
                      <a:prstDash val="sysDash"/>
                      <a:miter lim="800000"/>
                      <a:headEnd/>
                      <a:tailEnd/>
                    </a:ln>
                    <a:extLst/>
                  </p:spPr>
                  <p:txBody>
                    <a:bodyPr lIns="18288" tIns="18288" rIns="18288" bIns="18288" rtlCol="0" anchor="ctr" anchorCtr="1"/>
                    <a:lstStyle/>
                    <a:p>
                      <a:pPr algn="ctr" rtl="0">
                        <a:lnSpc>
                          <a:spcPct val="85000"/>
                        </a:lnSpc>
                        <a:spcBef>
                          <a:spcPct val="20000"/>
                        </a:spcBef>
                      </a:pPr>
                      <a:endParaRPr lang="es-ES" noProof="0"/>
                    </a:p>
                  </p:txBody>
                </p:sp>
                <p:sp>
                  <p:nvSpPr>
                    <p:cNvPr id="46" name="Forma libre 8">
                      <a:extLst>
                        <a:ext uri="{FF2B5EF4-FFF2-40B4-BE49-F238E27FC236}">
                          <a16:creationId xmlns:a16="http://schemas.microsoft.com/office/drawing/2014/main" id="{4386C6BE-396C-49F3-A971-B3805134A462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330530" y="2765422"/>
                      <a:ext cx="1079838" cy="188019"/>
                    </a:xfrm>
                    <a:custGeom>
                      <a:avLst/>
                      <a:gdLst>
                        <a:gd name="T0" fmla="*/ 4887 w 4887"/>
                        <a:gd name="T1" fmla="*/ 509 h 1018"/>
                        <a:gd name="T2" fmla="*/ 4887 w 4887"/>
                        <a:gd name="T3" fmla="*/ 509 h 1018"/>
                        <a:gd name="T4" fmla="*/ 4887 w 4887"/>
                        <a:gd name="T5" fmla="*/ 420 h 1018"/>
                        <a:gd name="T6" fmla="*/ 4883 w 4887"/>
                        <a:gd name="T7" fmla="*/ 341 h 1018"/>
                        <a:gd name="T8" fmla="*/ 4879 w 4887"/>
                        <a:gd name="T9" fmla="*/ 273 h 1018"/>
                        <a:gd name="T10" fmla="*/ 4872 w 4887"/>
                        <a:gd name="T11" fmla="*/ 215 h 1018"/>
                        <a:gd name="T12" fmla="*/ 4864 w 4887"/>
                        <a:gd name="T13" fmla="*/ 166 h 1018"/>
                        <a:gd name="T14" fmla="*/ 4855 w 4887"/>
                        <a:gd name="T15" fmla="*/ 124 h 1018"/>
                        <a:gd name="T16" fmla="*/ 4845 w 4887"/>
                        <a:gd name="T17" fmla="*/ 91 h 1018"/>
                        <a:gd name="T18" fmla="*/ 4835 w 4887"/>
                        <a:gd name="T19" fmla="*/ 64 h 1018"/>
                        <a:gd name="T20" fmla="*/ 4824 w 4887"/>
                        <a:gd name="T21" fmla="*/ 42 h 1018"/>
                        <a:gd name="T22" fmla="*/ 4812 w 4887"/>
                        <a:gd name="T23" fmla="*/ 27 h 1018"/>
                        <a:gd name="T24" fmla="*/ 4800 w 4887"/>
                        <a:gd name="T25" fmla="*/ 15 h 1018"/>
                        <a:gd name="T26" fmla="*/ 4789 w 4887"/>
                        <a:gd name="T27" fmla="*/ 8 h 1018"/>
                        <a:gd name="T28" fmla="*/ 4777 w 4887"/>
                        <a:gd name="T29" fmla="*/ 3 h 1018"/>
                        <a:gd name="T30" fmla="*/ 4766 w 4887"/>
                        <a:gd name="T31" fmla="*/ 2 h 1018"/>
                        <a:gd name="T32" fmla="*/ 4756 w 4887"/>
                        <a:gd name="T33" fmla="*/ 0 h 1018"/>
                        <a:gd name="T34" fmla="*/ 4747 w 4887"/>
                        <a:gd name="T35" fmla="*/ 0 h 1018"/>
                        <a:gd name="T36" fmla="*/ 0 w 4887"/>
                        <a:gd name="T37" fmla="*/ 0 h 1018"/>
                        <a:gd name="T38" fmla="*/ 0 w 4887"/>
                        <a:gd name="T39" fmla="*/ 1018 h 1018"/>
                        <a:gd name="T40" fmla="*/ 4747 w 4887"/>
                        <a:gd name="T41" fmla="*/ 1018 h 1018"/>
                        <a:gd name="T42" fmla="*/ 4747 w 4887"/>
                        <a:gd name="T43" fmla="*/ 1018 h 1018"/>
                        <a:gd name="T44" fmla="*/ 4756 w 4887"/>
                        <a:gd name="T45" fmla="*/ 1018 h 1018"/>
                        <a:gd name="T46" fmla="*/ 4766 w 4887"/>
                        <a:gd name="T47" fmla="*/ 1017 h 1018"/>
                        <a:gd name="T48" fmla="*/ 4777 w 4887"/>
                        <a:gd name="T49" fmla="*/ 1014 h 1018"/>
                        <a:gd name="T50" fmla="*/ 4789 w 4887"/>
                        <a:gd name="T51" fmla="*/ 1010 h 1018"/>
                        <a:gd name="T52" fmla="*/ 4800 w 4887"/>
                        <a:gd name="T53" fmla="*/ 1002 h 1018"/>
                        <a:gd name="T54" fmla="*/ 4812 w 4887"/>
                        <a:gd name="T55" fmla="*/ 991 h 1018"/>
                        <a:gd name="T56" fmla="*/ 4824 w 4887"/>
                        <a:gd name="T57" fmla="*/ 975 h 1018"/>
                        <a:gd name="T58" fmla="*/ 4835 w 4887"/>
                        <a:gd name="T59" fmla="*/ 953 h 1018"/>
                        <a:gd name="T60" fmla="*/ 4845 w 4887"/>
                        <a:gd name="T61" fmla="*/ 926 h 1018"/>
                        <a:gd name="T62" fmla="*/ 4855 w 4887"/>
                        <a:gd name="T63" fmla="*/ 894 h 1018"/>
                        <a:gd name="T64" fmla="*/ 4864 w 4887"/>
                        <a:gd name="T65" fmla="*/ 852 h 1018"/>
                        <a:gd name="T66" fmla="*/ 4872 w 4887"/>
                        <a:gd name="T67" fmla="*/ 802 h 1018"/>
                        <a:gd name="T68" fmla="*/ 4879 w 4887"/>
                        <a:gd name="T69" fmla="*/ 744 h 1018"/>
                        <a:gd name="T70" fmla="*/ 4883 w 4887"/>
                        <a:gd name="T71" fmla="*/ 677 h 1018"/>
                        <a:gd name="T72" fmla="*/ 4887 w 4887"/>
                        <a:gd name="T73" fmla="*/ 599 h 1018"/>
                        <a:gd name="T74" fmla="*/ 4887 w 4887"/>
                        <a:gd name="T75" fmla="*/ 509 h 1018"/>
                        <a:gd name="T76" fmla="*/ 4887 w 4887"/>
                        <a:gd name="T77" fmla="*/ 509 h 101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</a:cxnLst>
                      <a:rect l="0" t="0" r="r" b="b"/>
                      <a:pathLst>
                        <a:path w="4887" h="1018">
                          <a:moveTo>
                            <a:pt x="4887" y="509"/>
                          </a:moveTo>
                          <a:lnTo>
                            <a:pt x="4887" y="509"/>
                          </a:lnTo>
                          <a:lnTo>
                            <a:pt x="4887" y="420"/>
                          </a:lnTo>
                          <a:lnTo>
                            <a:pt x="4883" y="341"/>
                          </a:lnTo>
                          <a:lnTo>
                            <a:pt x="4879" y="273"/>
                          </a:lnTo>
                          <a:lnTo>
                            <a:pt x="4872" y="215"/>
                          </a:lnTo>
                          <a:lnTo>
                            <a:pt x="4864" y="166"/>
                          </a:lnTo>
                          <a:lnTo>
                            <a:pt x="4855" y="124"/>
                          </a:lnTo>
                          <a:lnTo>
                            <a:pt x="4845" y="91"/>
                          </a:lnTo>
                          <a:lnTo>
                            <a:pt x="4835" y="64"/>
                          </a:lnTo>
                          <a:lnTo>
                            <a:pt x="4824" y="42"/>
                          </a:lnTo>
                          <a:lnTo>
                            <a:pt x="4812" y="27"/>
                          </a:lnTo>
                          <a:lnTo>
                            <a:pt x="4800" y="15"/>
                          </a:lnTo>
                          <a:lnTo>
                            <a:pt x="4789" y="8"/>
                          </a:lnTo>
                          <a:lnTo>
                            <a:pt x="4777" y="3"/>
                          </a:lnTo>
                          <a:lnTo>
                            <a:pt x="4766" y="2"/>
                          </a:lnTo>
                          <a:lnTo>
                            <a:pt x="4756" y="0"/>
                          </a:lnTo>
                          <a:lnTo>
                            <a:pt x="4747" y="0"/>
                          </a:lnTo>
                          <a:lnTo>
                            <a:pt x="0" y="0"/>
                          </a:lnTo>
                          <a:lnTo>
                            <a:pt x="0" y="1018"/>
                          </a:lnTo>
                          <a:lnTo>
                            <a:pt x="4747" y="1018"/>
                          </a:lnTo>
                          <a:lnTo>
                            <a:pt x="4747" y="1018"/>
                          </a:lnTo>
                          <a:lnTo>
                            <a:pt x="4756" y="1018"/>
                          </a:lnTo>
                          <a:lnTo>
                            <a:pt x="4766" y="1017"/>
                          </a:lnTo>
                          <a:lnTo>
                            <a:pt x="4777" y="1014"/>
                          </a:lnTo>
                          <a:lnTo>
                            <a:pt x="4789" y="1010"/>
                          </a:lnTo>
                          <a:lnTo>
                            <a:pt x="4800" y="1002"/>
                          </a:lnTo>
                          <a:lnTo>
                            <a:pt x="4812" y="991"/>
                          </a:lnTo>
                          <a:lnTo>
                            <a:pt x="4824" y="975"/>
                          </a:lnTo>
                          <a:lnTo>
                            <a:pt x="4835" y="953"/>
                          </a:lnTo>
                          <a:lnTo>
                            <a:pt x="4845" y="926"/>
                          </a:lnTo>
                          <a:lnTo>
                            <a:pt x="4855" y="894"/>
                          </a:lnTo>
                          <a:lnTo>
                            <a:pt x="4864" y="852"/>
                          </a:lnTo>
                          <a:lnTo>
                            <a:pt x="4872" y="802"/>
                          </a:lnTo>
                          <a:lnTo>
                            <a:pt x="4879" y="744"/>
                          </a:lnTo>
                          <a:lnTo>
                            <a:pt x="4883" y="677"/>
                          </a:lnTo>
                          <a:lnTo>
                            <a:pt x="4887" y="599"/>
                          </a:lnTo>
                          <a:lnTo>
                            <a:pt x="4887" y="509"/>
                          </a:lnTo>
                          <a:lnTo>
                            <a:pt x="4887" y="509"/>
                          </a:lnTo>
                          <a:close/>
                        </a:path>
                      </a:pathLst>
                    </a:custGeom>
                    <a:gradFill flip="none" rotWithShape="1">
                      <a:gsLst>
                        <a:gs pos="0">
                          <a:schemeClr val="bg1">
                            <a:lumMod val="75000"/>
                          </a:schemeClr>
                        </a:gs>
                        <a:gs pos="37000">
                          <a:schemeClr val="bg1">
                            <a:lumMod val="85000"/>
                          </a:schemeClr>
                        </a:gs>
                        <a:gs pos="85000">
                          <a:schemeClr val="bg1">
                            <a:lumMod val="50000"/>
                          </a:schemeClr>
                        </a:gs>
                      </a:gsLst>
                      <a:lin ang="5400000" scaled="0"/>
                      <a:tileRect/>
                    </a:gradFill>
                    <a:ln w="9525">
                      <a:noFill/>
                      <a:prstDash val="sysDash"/>
                      <a:miter lim="800000"/>
                      <a:headEnd/>
                      <a:tailEnd/>
                    </a:ln>
                    <a:extLst/>
                  </p:spPr>
                  <p:txBody>
                    <a:bodyPr lIns="18288" tIns="18288" rIns="18288" bIns="18288" rtlCol="0" anchor="ctr" anchorCtr="1"/>
                    <a:lstStyle/>
                    <a:p>
                      <a:pPr algn="ctr" rtl="0">
                        <a:lnSpc>
                          <a:spcPct val="85000"/>
                        </a:lnSpc>
                        <a:spcBef>
                          <a:spcPct val="20000"/>
                        </a:spcBef>
                      </a:pPr>
                      <a:endParaRPr lang="es-ES" noProof="0"/>
                    </a:p>
                  </p:txBody>
                </p:sp>
              </p:grpSp>
              <p:grpSp>
                <p:nvGrpSpPr>
                  <p:cNvPr id="92" name="Grupo 91">
                    <a:extLst>
                      <a:ext uri="{FF2B5EF4-FFF2-40B4-BE49-F238E27FC236}">
                        <a16:creationId xmlns:a16="http://schemas.microsoft.com/office/drawing/2014/main" id="{B1B517ED-B254-46EA-88B5-B92C9DC6F61C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3206475" y="2355695"/>
                    <a:ext cx="2023303" cy="188019"/>
                    <a:chOff x="3206475" y="2355695"/>
                    <a:chExt cx="2023303" cy="188019"/>
                  </a:xfrm>
                </p:grpSpPr>
                <p:sp>
                  <p:nvSpPr>
                    <p:cNvPr id="43" name="Forma libre 7">
                      <a:extLst>
                        <a:ext uri="{FF2B5EF4-FFF2-40B4-BE49-F238E27FC236}">
                          <a16:creationId xmlns:a16="http://schemas.microsoft.com/office/drawing/2014/main" id="{3209F291-2491-4E28-875B-0E46AFBAF5CC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206475" y="2355695"/>
                      <a:ext cx="1008746" cy="188019"/>
                    </a:xfrm>
                    <a:custGeom>
                      <a:avLst/>
                      <a:gdLst>
                        <a:gd name="T0" fmla="*/ 141 w 4859"/>
                        <a:gd name="T1" fmla="*/ 0 h 1018"/>
                        <a:gd name="T2" fmla="*/ 141 w 4859"/>
                        <a:gd name="T3" fmla="*/ 0 h 1018"/>
                        <a:gd name="T4" fmla="*/ 132 w 4859"/>
                        <a:gd name="T5" fmla="*/ 0 h 1018"/>
                        <a:gd name="T6" fmla="*/ 121 w 4859"/>
                        <a:gd name="T7" fmla="*/ 2 h 1018"/>
                        <a:gd name="T8" fmla="*/ 110 w 4859"/>
                        <a:gd name="T9" fmla="*/ 3 h 1018"/>
                        <a:gd name="T10" fmla="*/ 98 w 4859"/>
                        <a:gd name="T11" fmla="*/ 8 h 1018"/>
                        <a:gd name="T12" fmla="*/ 87 w 4859"/>
                        <a:gd name="T13" fmla="*/ 15 h 1018"/>
                        <a:gd name="T14" fmla="*/ 75 w 4859"/>
                        <a:gd name="T15" fmla="*/ 27 h 1018"/>
                        <a:gd name="T16" fmla="*/ 63 w 4859"/>
                        <a:gd name="T17" fmla="*/ 42 h 1018"/>
                        <a:gd name="T18" fmla="*/ 52 w 4859"/>
                        <a:gd name="T19" fmla="*/ 64 h 1018"/>
                        <a:gd name="T20" fmla="*/ 41 w 4859"/>
                        <a:gd name="T21" fmla="*/ 91 h 1018"/>
                        <a:gd name="T22" fmla="*/ 32 w 4859"/>
                        <a:gd name="T23" fmla="*/ 124 h 1018"/>
                        <a:gd name="T24" fmla="*/ 22 w 4859"/>
                        <a:gd name="T25" fmla="*/ 166 h 1018"/>
                        <a:gd name="T26" fmla="*/ 14 w 4859"/>
                        <a:gd name="T27" fmla="*/ 215 h 1018"/>
                        <a:gd name="T28" fmla="*/ 8 w 4859"/>
                        <a:gd name="T29" fmla="*/ 273 h 1018"/>
                        <a:gd name="T30" fmla="*/ 4 w 4859"/>
                        <a:gd name="T31" fmla="*/ 341 h 1018"/>
                        <a:gd name="T32" fmla="*/ 0 w 4859"/>
                        <a:gd name="T33" fmla="*/ 420 h 1018"/>
                        <a:gd name="T34" fmla="*/ 0 w 4859"/>
                        <a:gd name="T35" fmla="*/ 509 h 1018"/>
                        <a:gd name="T36" fmla="*/ 0 w 4859"/>
                        <a:gd name="T37" fmla="*/ 509 h 1018"/>
                        <a:gd name="T38" fmla="*/ 0 w 4859"/>
                        <a:gd name="T39" fmla="*/ 599 h 1018"/>
                        <a:gd name="T40" fmla="*/ 4 w 4859"/>
                        <a:gd name="T41" fmla="*/ 677 h 1018"/>
                        <a:gd name="T42" fmla="*/ 8 w 4859"/>
                        <a:gd name="T43" fmla="*/ 744 h 1018"/>
                        <a:gd name="T44" fmla="*/ 14 w 4859"/>
                        <a:gd name="T45" fmla="*/ 802 h 1018"/>
                        <a:gd name="T46" fmla="*/ 22 w 4859"/>
                        <a:gd name="T47" fmla="*/ 852 h 1018"/>
                        <a:gd name="T48" fmla="*/ 32 w 4859"/>
                        <a:gd name="T49" fmla="*/ 894 h 1018"/>
                        <a:gd name="T50" fmla="*/ 41 w 4859"/>
                        <a:gd name="T51" fmla="*/ 926 h 1018"/>
                        <a:gd name="T52" fmla="*/ 52 w 4859"/>
                        <a:gd name="T53" fmla="*/ 953 h 1018"/>
                        <a:gd name="T54" fmla="*/ 63 w 4859"/>
                        <a:gd name="T55" fmla="*/ 975 h 1018"/>
                        <a:gd name="T56" fmla="*/ 75 w 4859"/>
                        <a:gd name="T57" fmla="*/ 991 h 1018"/>
                        <a:gd name="T58" fmla="*/ 87 w 4859"/>
                        <a:gd name="T59" fmla="*/ 1002 h 1018"/>
                        <a:gd name="T60" fmla="*/ 98 w 4859"/>
                        <a:gd name="T61" fmla="*/ 1010 h 1018"/>
                        <a:gd name="T62" fmla="*/ 110 w 4859"/>
                        <a:gd name="T63" fmla="*/ 1014 h 1018"/>
                        <a:gd name="T64" fmla="*/ 121 w 4859"/>
                        <a:gd name="T65" fmla="*/ 1017 h 1018"/>
                        <a:gd name="T66" fmla="*/ 132 w 4859"/>
                        <a:gd name="T67" fmla="*/ 1018 h 1018"/>
                        <a:gd name="T68" fmla="*/ 141 w 4859"/>
                        <a:gd name="T69" fmla="*/ 1018 h 1018"/>
                        <a:gd name="T70" fmla="*/ 4859 w 4859"/>
                        <a:gd name="T71" fmla="*/ 1018 h 1018"/>
                        <a:gd name="T72" fmla="*/ 4859 w 4859"/>
                        <a:gd name="T73" fmla="*/ 0 h 1018"/>
                        <a:gd name="T74" fmla="*/ 141 w 4859"/>
                        <a:gd name="T75" fmla="*/ 0 h 101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</a:cxnLst>
                      <a:rect l="0" t="0" r="r" b="b"/>
                      <a:pathLst>
                        <a:path w="4859" h="1018">
                          <a:moveTo>
                            <a:pt x="141" y="0"/>
                          </a:moveTo>
                          <a:lnTo>
                            <a:pt x="141" y="0"/>
                          </a:lnTo>
                          <a:lnTo>
                            <a:pt x="132" y="0"/>
                          </a:lnTo>
                          <a:lnTo>
                            <a:pt x="121" y="2"/>
                          </a:lnTo>
                          <a:lnTo>
                            <a:pt x="110" y="3"/>
                          </a:lnTo>
                          <a:lnTo>
                            <a:pt x="98" y="8"/>
                          </a:lnTo>
                          <a:lnTo>
                            <a:pt x="87" y="15"/>
                          </a:lnTo>
                          <a:lnTo>
                            <a:pt x="75" y="27"/>
                          </a:lnTo>
                          <a:lnTo>
                            <a:pt x="63" y="42"/>
                          </a:lnTo>
                          <a:lnTo>
                            <a:pt x="52" y="64"/>
                          </a:lnTo>
                          <a:lnTo>
                            <a:pt x="41" y="91"/>
                          </a:lnTo>
                          <a:lnTo>
                            <a:pt x="32" y="124"/>
                          </a:lnTo>
                          <a:lnTo>
                            <a:pt x="22" y="166"/>
                          </a:lnTo>
                          <a:lnTo>
                            <a:pt x="14" y="215"/>
                          </a:lnTo>
                          <a:lnTo>
                            <a:pt x="8" y="273"/>
                          </a:lnTo>
                          <a:lnTo>
                            <a:pt x="4" y="341"/>
                          </a:lnTo>
                          <a:lnTo>
                            <a:pt x="0" y="420"/>
                          </a:lnTo>
                          <a:lnTo>
                            <a:pt x="0" y="509"/>
                          </a:lnTo>
                          <a:lnTo>
                            <a:pt x="0" y="509"/>
                          </a:lnTo>
                          <a:lnTo>
                            <a:pt x="0" y="599"/>
                          </a:lnTo>
                          <a:lnTo>
                            <a:pt x="4" y="677"/>
                          </a:lnTo>
                          <a:lnTo>
                            <a:pt x="8" y="744"/>
                          </a:lnTo>
                          <a:lnTo>
                            <a:pt x="14" y="802"/>
                          </a:lnTo>
                          <a:lnTo>
                            <a:pt x="22" y="852"/>
                          </a:lnTo>
                          <a:lnTo>
                            <a:pt x="32" y="894"/>
                          </a:lnTo>
                          <a:lnTo>
                            <a:pt x="41" y="926"/>
                          </a:lnTo>
                          <a:lnTo>
                            <a:pt x="52" y="953"/>
                          </a:lnTo>
                          <a:lnTo>
                            <a:pt x="63" y="975"/>
                          </a:lnTo>
                          <a:lnTo>
                            <a:pt x="75" y="991"/>
                          </a:lnTo>
                          <a:lnTo>
                            <a:pt x="87" y="1002"/>
                          </a:lnTo>
                          <a:lnTo>
                            <a:pt x="98" y="1010"/>
                          </a:lnTo>
                          <a:lnTo>
                            <a:pt x="110" y="1014"/>
                          </a:lnTo>
                          <a:lnTo>
                            <a:pt x="121" y="1017"/>
                          </a:lnTo>
                          <a:lnTo>
                            <a:pt x="132" y="1018"/>
                          </a:lnTo>
                          <a:lnTo>
                            <a:pt x="141" y="1018"/>
                          </a:lnTo>
                          <a:lnTo>
                            <a:pt x="4859" y="1018"/>
                          </a:lnTo>
                          <a:lnTo>
                            <a:pt x="4859" y="0"/>
                          </a:lnTo>
                          <a:lnTo>
                            <a:pt x="141" y="0"/>
                          </a:lnTo>
                          <a:close/>
                        </a:path>
                      </a:pathLst>
                    </a:custGeom>
                    <a:gradFill flip="none" rotWithShape="1">
                      <a:gsLst>
                        <a:gs pos="0">
                          <a:schemeClr val="bg1">
                            <a:lumMod val="75000"/>
                          </a:schemeClr>
                        </a:gs>
                        <a:gs pos="37000">
                          <a:schemeClr val="bg1"/>
                        </a:gs>
                        <a:gs pos="100000">
                          <a:schemeClr val="bg1">
                            <a:lumMod val="65000"/>
                          </a:schemeClr>
                        </a:gs>
                      </a:gsLst>
                      <a:lin ang="5400000" scaled="0"/>
                      <a:tileRect/>
                    </a:gradFill>
                    <a:ln w="9525">
                      <a:noFill/>
                      <a:prstDash val="sysDash"/>
                      <a:miter lim="800000"/>
                      <a:headEnd/>
                      <a:tailEnd/>
                    </a:ln>
                    <a:extLst/>
                  </p:spPr>
                  <p:txBody>
                    <a:bodyPr lIns="18288" tIns="18288" rIns="18288" bIns="18288" rtlCol="0" anchor="ctr" anchorCtr="1"/>
                    <a:lstStyle/>
                    <a:p>
                      <a:pPr algn="ctr" rtl="0">
                        <a:lnSpc>
                          <a:spcPct val="85000"/>
                        </a:lnSpc>
                        <a:spcBef>
                          <a:spcPct val="20000"/>
                        </a:spcBef>
                      </a:pPr>
                      <a:endParaRPr lang="es-ES" noProof="0"/>
                    </a:p>
                  </p:txBody>
                </p:sp>
                <p:sp>
                  <p:nvSpPr>
                    <p:cNvPr id="44" name="Forma libre 8">
                      <a:extLst>
                        <a:ext uri="{FF2B5EF4-FFF2-40B4-BE49-F238E27FC236}">
                          <a16:creationId xmlns:a16="http://schemas.microsoft.com/office/drawing/2014/main" id="{4BEEC7B5-B6AF-4599-A958-62FE35B0F8E2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215221" y="2355695"/>
                      <a:ext cx="1014557" cy="188019"/>
                    </a:xfrm>
                    <a:custGeom>
                      <a:avLst/>
                      <a:gdLst>
                        <a:gd name="T0" fmla="*/ 4887 w 4887"/>
                        <a:gd name="T1" fmla="*/ 509 h 1018"/>
                        <a:gd name="T2" fmla="*/ 4887 w 4887"/>
                        <a:gd name="T3" fmla="*/ 509 h 1018"/>
                        <a:gd name="T4" fmla="*/ 4887 w 4887"/>
                        <a:gd name="T5" fmla="*/ 420 h 1018"/>
                        <a:gd name="T6" fmla="*/ 4883 w 4887"/>
                        <a:gd name="T7" fmla="*/ 341 h 1018"/>
                        <a:gd name="T8" fmla="*/ 4879 w 4887"/>
                        <a:gd name="T9" fmla="*/ 273 h 1018"/>
                        <a:gd name="T10" fmla="*/ 4872 w 4887"/>
                        <a:gd name="T11" fmla="*/ 215 h 1018"/>
                        <a:gd name="T12" fmla="*/ 4864 w 4887"/>
                        <a:gd name="T13" fmla="*/ 166 h 1018"/>
                        <a:gd name="T14" fmla="*/ 4855 w 4887"/>
                        <a:gd name="T15" fmla="*/ 124 h 1018"/>
                        <a:gd name="T16" fmla="*/ 4845 w 4887"/>
                        <a:gd name="T17" fmla="*/ 91 h 1018"/>
                        <a:gd name="T18" fmla="*/ 4835 w 4887"/>
                        <a:gd name="T19" fmla="*/ 64 h 1018"/>
                        <a:gd name="T20" fmla="*/ 4824 w 4887"/>
                        <a:gd name="T21" fmla="*/ 42 h 1018"/>
                        <a:gd name="T22" fmla="*/ 4812 w 4887"/>
                        <a:gd name="T23" fmla="*/ 27 h 1018"/>
                        <a:gd name="T24" fmla="*/ 4800 w 4887"/>
                        <a:gd name="T25" fmla="*/ 15 h 1018"/>
                        <a:gd name="T26" fmla="*/ 4789 w 4887"/>
                        <a:gd name="T27" fmla="*/ 8 h 1018"/>
                        <a:gd name="T28" fmla="*/ 4777 w 4887"/>
                        <a:gd name="T29" fmla="*/ 3 h 1018"/>
                        <a:gd name="T30" fmla="*/ 4766 w 4887"/>
                        <a:gd name="T31" fmla="*/ 2 h 1018"/>
                        <a:gd name="T32" fmla="*/ 4756 w 4887"/>
                        <a:gd name="T33" fmla="*/ 0 h 1018"/>
                        <a:gd name="T34" fmla="*/ 4747 w 4887"/>
                        <a:gd name="T35" fmla="*/ 0 h 1018"/>
                        <a:gd name="T36" fmla="*/ 0 w 4887"/>
                        <a:gd name="T37" fmla="*/ 0 h 1018"/>
                        <a:gd name="T38" fmla="*/ 0 w 4887"/>
                        <a:gd name="T39" fmla="*/ 1018 h 1018"/>
                        <a:gd name="T40" fmla="*/ 4747 w 4887"/>
                        <a:gd name="T41" fmla="*/ 1018 h 1018"/>
                        <a:gd name="T42" fmla="*/ 4747 w 4887"/>
                        <a:gd name="T43" fmla="*/ 1018 h 1018"/>
                        <a:gd name="T44" fmla="*/ 4756 w 4887"/>
                        <a:gd name="T45" fmla="*/ 1018 h 1018"/>
                        <a:gd name="T46" fmla="*/ 4766 w 4887"/>
                        <a:gd name="T47" fmla="*/ 1017 h 1018"/>
                        <a:gd name="T48" fmla="*/ 4777 w 4887"/>
                        <a:gd name="T49" fmla="*/ 1014 h 1018"/>
                        <a:gd name="T50" fmla="*/ 4789 w 4887"/>
                        <a:gd name="T51" fmla="*/ 1010 h 1018"/>
                        <a:gd name="T52" fmla="*/ 4800 w 4887"/>
                        <a:gd name="T53" fmla="*/ 1002 h 1018"/>
                        <a:gd name="T54" fmla="*/ 4812 w 4887"/>
                        <a:gd name="T55" fmla="*/ 991 h 1018"/>
                        <a:gd name="T56" fmla="*/ 4824 w 4887"/>
                        <a:gd name="T57" fmla="*/ 975 h 1018"/>
                        <a:gd name="T58" fmla="*/ 4835 w 4887"/>
                        <a:gd name="T59" fmla="*/ 953 h 1018"/>
                        <a:gd name="T60" fmla="*/ 4845 w 4887"/>
                        <a:gd name="T61" fmla="*/ 926 h 1018"/>
                        <a:gd name="T62" fmla="*/ 4855 w 4887"/>
                        <a:gd name="T63" fmla="*/ 894 h 1018"/>
                        <a:gd name="T64" fmla="*/ 4864 w 4887"/>
                        <a:gd name="T65" fmla="*/ 852 h 1018"/>
                        <a:gd name="T66" fmla="*/ 4872 w 4887"/>
                        <a:gd name="T67" fmla="*/ 802 h 1018"/>
                        <a:gd name="T68" fmla="*/ 4879 w 4887"/>
                        <a:gd name="T69" fmla="*/ 744 h 1018"/>
                        <a:gd name="T70" fmla="*/ 4883 w 4887"/>
                        <a:gd name="T71" fmla="*/ 677 h 1018"/>
                        <a:gd name="T72" fmla="*/ 4887 w 4887"/>
                        <a:gd name="T73" fmla="*/ 599 h 1018"/>
                        <a:gd name="T74" fmla="*/ 4887 w 4887"/>
                        <a:gd name="T75" fmla="*/ 509 h 1018"/>
                        <a:gd name="T76" fmla="*/ 4887 w 4887"/>
                        <a:gd name="T77" fmla="*/ 509 h 101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</a:cxnLst>
                      <a:rect l="0" t="0" r="r" b="b"/>
                      <a:pathLst>
                        <a:path w="4887" h="1018">
                          <a:moveTo>
                            <a:pt x="4887" y="509"/>
                          </a:moveTo>
                          <a:lnTo>
                            <a:pt x="4887" y="509"/>
                          </a:lnTo>
                          <a:lnTo>
                            <a:pt x="4887" y="420"/>
                          </a:lnTo>
                          <a:lnTo>
                            <a:pt x="4883" y="341"/>
                          </a:lnTo>
                          <a:lnTo>
                            <a:pt x="4879" y="273"/>
                          </a:lnTo>
                          <a:lnTo>
                            <a:pt x="4872" y="215"/>
                          </a:lnTo>
                          <a:lnTo>
                            <a:pt x="4864" y="166"/>
                          </a:lnTo>
                          <a:lnTo>
                            <a:pt x="4855" y="124"/>
                          </a:lnTo>
                          <a:lnTo>
                            <a:pt x="4845" y="91"/>
                          </a:lnTo>
                          <a:lnTo>
                            <a:pt x="4835" y="64"/>
                          </a:lnTo>
                          <a:lnTo>
                            <a:pt x="4824" y="42"/>
                          </a:lnTo>
                          <a:lnTo>
                            <a:pt x="4812" y="27"/>
                          </a:lnTo>
                          <a:lnTo>
                            <a:pt x="4800" y="15"/>
                          </a:lnTo>
                          <a:lnTo>
                            <a:pt x="4789" y="8"/>
                          </a:lnTo>
                          <a:lnTo>
                            <a:pt x="4777" y="3"/>
                          </a:lnTo>
                          <a:lnTo>
                            <a:pt x="4766" y="2"/>
                          </a:lnTo>
                          <a:lnTo>
                            <a:pt x="4756" y="0"/>
                          </a:lnTo>
                          <a:lnTo>
                            <a:pt x="4747" y="0"/>
                          </a:lnTo>
                          <a:lnTo>
                            <a:pt x="0" y="0"/>
                          </a:lnTo>
                          <a:lnTo>
                            <a:pt x="0" y="1018"/>
                          </a:lnTo>
                          <a:lnTo>
                            <a:pt x="4747" y="1018"/>
                          </a:lnTo>
                          <a:lnTo>
                            <a:pt x="4747" y="1018"/>
                          </a:lnTo>
                          <a:lnTo>
                            <a:pt x="4756" y="1018"/>
                          </a:lnTo>
                          <a:lnTo>
                            <a:pt x="4766" y="1017"/>
                          </a:lnTo>
                          <a:lnTo>
                            <a:pt x="4777" y="1014"/>
                          </a:lnTo>
                          <a:lnTo>
                            <a:pt x="4789" y="1010"/>
                          </a:lnTo>
                          <a:lnTo>
                            <a:pt x="4800" y="1002"/>
                          </a:lnTo>
                          <a:lnTo>
                            <a:pt x="4812" y="991"/>
                          </a:lnTo>
                          <a:lnTo>
                            <a:pt x="4824" y="975"/>
                          </a:lnTo>
                          <a:lnTo>
                            <a:pt x="4835" y="953"/>
                          </a:lnTo>
                          <a:lnTo>
                            <a:pt x="4845" y="926"/>
                          </a:lnTo>
                          <a:lnTo>
                            <a:pt x="4855" y="894"/>
                          </a:lnTo>
                          <a:lnTo>
                            <a:pt x="4864" y="852"/>
                          </a:lnTo>
                          <a:lnTo>
                            <a:pt x="4872" y="802"/>
                          </a:lnTo>
                          <a:lnTo>
                            <a:pt x="4879" y="744"/>
                          </a:lnTo>
                          <a:lnTo>
                            <a:pt x="4883" y="677"/>
                          </a:lnTo>
                          <a:lnTo>
                            <a:pt x="4887" y="599"/>
                          </a:lnTo>
                          <a:lnTo>
                            <a:pt x="4887" y="509"/>
                          </a:lnTo>
                          <a:lnTo>
                            <a:pt x="4887" y="509"/>
                          </a:lnTo>
                          <a:close/>
                        </a:path>
                      </a:pathLst>
                    </a:custGeom>
                    <a:gradFill flip="none" rotWithShape="1">
                      <a:gsLst>
                        <a:gs pos="0">
                          <a:schemeClr val="bg1">
                            <a:lumMod val="75000"/>
                          </a:schemeClr>
                        </a:gs>
                        <a:gs pos="37000">
                          <a:schemeClr val="bg1">
                            <a:lumMod val="85000"/>
                          </a:schemeClr>
                        </a:gs>
                        <a:gs pos="85000">
                          <a:schemeClr val="bg1">
                            <a:lumMod val="50000"/>
                          </a:schemeClr>
                        </a:gs>
                      </a:gsLst>
                      <a:lin ang="5400000" scaled="0"/>
                      <a:tileRect/>
                    </a:gradFill>
                    <a:ln w="9525">
                      <a:noFill/>
                      <a:prstDash val="sysDash"/>
                      <a:miter lim="800000"/>
                      <a:headEnd/>
                      <a:tailEnd/>
                    </a:ln>
                    <a:extLst/>
                  </p:spPr>
                  <p:txBody>
                    <a:bodyPr lIns="18288" tIns="18288" rIns="18288" bIns="18288" rtlCol="0" anchor="ctr" anchorCtr="1"/>
                    <a:lstStyle/>
                    <a:p>
                      <a:pPr algn="ctr" rtl="0">
                        <a:lnSpc>
                          <a:spcPct val="85000"/>
                        </a:lnSpc>
                        <a:spcBef>
                          <a:spcPct val="20000"/>
                        </a:spcBef>
                      </a:pPr>
                      <a:endParaRPr lang="es-ES" noProof="0"/>
                    </a:p>
                  </p:txBody>
                </p:sp>
              </p:grpSp>
              <p:grpSp>
                <p:nvGrpSpPr>
                  <p:cNvPr id="91" name="Grupo 90">
                    <a:extLst>
                      <a:ext uri="{FF2B5EF4-FFF2-40B4-BE49-F238E27FC236}">
                        <a16:creationId xmlns:a16="http://schemas.microsoft.com/office/drawing/2014/main" id="{4E0DC5D7-ACB9-48C5-9E2E-E01E8CC075F9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3314481" y="1098742"/>
                    <a:ext cx="1699289" cy="188019"/>
                    <a:chOff x="3314481" y="1098742"/>
                    <a:chExt cx="1699289" cy="188019"/>
                  </a:xfrm>
                </p:grpSpPr>
                <p:sp>
                  <p:nvSpPr>
                    <p:cNvPr id="41" name="Forma libre 7">
                      <a:extLst>
                        <a:ext uri="{FF2B5EF4-FFF2-40B4-BE49-F238E27FC236}">
                          <a16:creationId xmlns:a16="http://schemas.microsoft.com/office/drawing/2014/main" id="{585784B7-2219-4731-92FC-F7708EFC1627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314481" y="1098742"/>
                      <a:ext cx="847204" cy="188019"/>
                    </a:xfrm>
                    <a:custGeom>
                      <a:avLst/>
                      <a:gdLst>
                        <a:gd name="T0" fmla="*/ 141 w 4859"/>
                        <a:gd name="T1" fmla="*/ 0 h 1018"/>
                        <a:gd name="T2" fmla="*/ 141 w 4859"/>
                        <a:gd name="T3" fmla="*/ 0 h 1018"/>
                        <a:gd name="T4" fmla="*/ 132 w 4859"/>
                        <a:gd name="T5" fmla="*/ 0 h 1018"/>
                        <a:gd name="T6" fmla="*/ 121 w 4859"/>
                        <a:gd name="T7" fmla="*/ 2 h 1018"/>
                        <a:gd name="T8" fmla="*/ 110 w 4859"/>
                        <a:gd name="T9" fmla="*/ 3 h 1018"/>
                        <a:gd name="T10" fmla="*/ 98 w 4859"/>
                        <a:gd name="T11" fmla="*/ 8 h 1018"/>
                        <a:gd name="T12" fmla="*/ 87 w 4859"/>
                        <a:gd name="T13" fmla="*/ 15 h 1018"/>
                        <a:gd name="T14" fmla="*/ 75 w 4859"/>
                        <a:gd name="T15" fmla="*/ 27 h 1018"/>
                        <a:gd name="T16" fmla="*/ 63 w 4859"/>
                        <a:gd name="T17" fmla="*/ 42 h 1018"/>
                        <a:gd name="T18" fmla="*/ 52 w 4859"/>
                        <a:gd name="T19" fmla="*/ 64 h 1018"/>
                        <a:gd name="T20" fmla="*/ 41 w 4859"/>
                        <a:gd name="T21" fmla="*/ 91 h 1018"/>
                        <a:gd name="T22" fmla="*/ 32 w 4859"/>
                        <a:gd name="T23" fmla="*/ 124 h 1018"/>
                        <a:gd name="T24" fmla="*/ 22 w 4859"/>
                        <a:gd name="T25" fmla="*/ 166 h 1018"/>
                        <a:gd name="T26" fmla="*/ 14 w 4859"/>
                        <a:gd name="T27" fmla="*/ 215 h 1018"/>
                        <a:gd name="T28" fmla="*/ 8 w 4859"/>
                        <a:gd name="T29" fmla="*/ 273 h 1018"/>
                        <a:gd name="T30" fmla="*/ 4 w 4859"/>
                        <a:gd name="T31" fmla="*/ 341 h 1018"/>
                        <a:gd name="T32" fmla="*/ 0 w 4859"/>
                        <a:gd name="T33" fmla="*/ 420 h 1018"/>
                        <a:gd name="T34" fmla="*/ 0 w 4859"/>
                        <a:gd name="T35" fmla="*/ 509 h 1018"/>
                        <a:gd name="T36" fmla="*/ 0 w 4859"/>
                        <a:gd name="T37" fmla="*/ 509 h 1018"/>
                        <a:gd name="T38" fmla="*/ 0 w 4859"/>
                        <a:gd name="T39" fmla="*/ 599 h 1018"/>
                        <a:gd name="T40" fmla="*/ 4 w 4859"/>
                        <a:gd name="T41" fmla="*/ 677 h 1018"/>
                        <a:gd name="T42" fmla="*/ 8 w 4859"/>
                        <a:gd name="T43" fmla="*/ 744 h 1018"/>
                        <a:gd name="T44" fmla="*/ 14 w 4859"/>
                        <a:gd name="T45" fmla="*/ 802 h 1018"/>
                        <a:gd name="T46" fmla="*/ 22 w 4859"/>
                        <a:gd name="T47" fmla="*/ 852 h 1018"/>
                        <a:gd name="T48" fmla="*/ 32 w 4859"/>
                        <a:gd name="T49" fmla="*/ 894 h 1018"/>
                        <a:gd name="T50" fmla="*/ 41 w 4859"/>
                        <a:gd name="T51" fmla="*/ 926 h 1018"/>
                        <a:gd name="T52" fmla="*/ 52 w 4859"/>
                        <a:gd name="T53" fmla="*/ 953 h 1018"/>
                        <a:gd name="T54" fmla="*/ 63 w 4859"/>
                        <a:gd name="T55" fmla="*/ 975 h 1018"/>
                        <a:gd name="T56" fmla="*/ 75 w 4859"/>
                        <a:gd name="T57" fmla="*/ 991 h 1018"/>
                        <a:gd name="T58" fmla="*/ 87 w 4859"/>
                        <a:gd name="T59" fmla="*/ 1002 h 1018"/>
                        <a:gd name="T60" fmla="*/ 98 w 4859"/>
                        <a:gd name="T61" fmla="*/ 1010 h 1018"/>
                        <a:gd name="T62" fmla="*/ 110 w 4859"/>
                        <a:gd name="T63" fmla="*/ 1014 h 1018"/>
                        <a:gd name="T64" fmla="*/ 121 w 4859"/>
                        <a:gd name="T65" fmla="*/ 1017 h 1018"/>
                        <a:gd name="T66" fmla="*/ 132 w 4859"/>
                        <a:gd name="T67" fmla="*/ 1018 h 1018"/>
                        <a:gd name="T68" fmla="*/ 141 w 4859"/>
                        <a:gd name="T69" fmla="*/ 1018 h 1018"/>
                        <a:gd name="T70" fmla="*/ 4859 w 4859"/>
                        <a:gd name="T71" fmla="*/ 1018 h 1018"/>
                        <a:gd name="T72" fmla="*/ 4859 w 4859"/>
                        <a:gd name="T73" fmla="*/ 0 h 1018"/>
                        <a:gd name="T74" fmla="*/ 141 w 4859"/>
                        <a:gd name="T75" fmla="*/ 0 h 101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</a:cxnLst>
                      <a:rect l="0" t="0" r="r" b="b"/>
                      <a:pathLst>
                        <a:path w="4859" h="1018">
                          <a:moveTo>
                            <a:pt x="141" y="0"/>
                          </a:moveTo>
                          <a:lnTo>
                            <a:pt x="141" y="0"/>
                          </a:lnTo>
                          <a:lnTo>
                            <a:pt x="132" y="0"/>
                          </a:lnTo>
                          <a:lnTo>
                            <a:pt x="121" y="2"/>
                          </a:lnTo>
                          <a:lnTo>
                            <a:pt x="110" y="3"/>
                          </a:lnTo>
                          <a:lnTo>
                            <a:pt x="98" y="8"/>
                          </a:lnTo>
                          <a:lnTo>
                            <a:pt x="87" y="15"/>
                          </a:lnTo>
                          <a:lnTo>
                            <a:pt x="75" y="27"/>
                          </a:lnTo>
                          <a:lnTo>
                            <a:pt x="63" y="42"/>
                          </a:lnTo>
                          <a:lnTo>
                            <a:pt x="52" y="64"/>
                          </a:lnTo>
                          <a:lnTo>
                            <a:pt x="41" y="91"/>
                          </a:lnTo>
                          <a:lnTo>
                            <a:pt x="32" y="124"/>
                          </a:lnTo>
                          <a:lnTo>
                            <a:pt x="22" y="166"/>
                          </a:lnTo>
                          <a:lnTo>
                            <a:pt x="14" y="215"/>
                          </a:lnTo>
                          <a:lnTo>
                            <a:pt x="8" y="273"/>
                          </a:lnTo>
                          <a:lnTo>
                            <a:pt x="4" y="341"/>
                          </a:lnTo>
                          <a:lnTo>
                            <a:pt x="0" y="420"/>
                          </a:lnTo>
                          <a:lnTo>
                            <a:pt x="0" y="509"/>
                          </a:lnTo>
                          <a:lnTo>
                            <a:pt x="0" y="509"/>
                          </a:lnTo>
                          <a:lnTo>
                            <a:pt x="0" y="599"/>
                          </a:lnTo>
                          <a:lnTo>
                            <a:pt x="4" y="677"/>
                          </a:lnTo>
                          <a:lnTo>
                            <a:pt x="8" y="744"/>
                          </a:lnTo>
                          <a:lnTo>
                            <a:pt x="14" y="802"/>
                          </a:lnTo>
                          <a:lnTo>
                            <a:pt x="22" y="852"/>
                          </a:lnTo>
                          <a:lnTo>
                            <a:pt x="32" y="894"/>
                          </a:lnTo>
                          <a:lnTo>
                            <a:pt x="41" y="926"/>
                          </a:lnTo>
                          <a:lnTo>
                            <a:pt x="52" y="953"/>
                          </a:lnTo>
                          <a:lnTo>
                            <a:pt x="63" y="975"/>
                          </a:lnTo>
                          <a:lnTo>
                            <a:pt x="75" y="991"/>
                          </a:lnTo>
                          <a:lnTo>
                            <a:pt x="87" y="1002"/>
                          </a:lnTo>
                          <a:lnTo>
                            <a:pt x="98" y="1010"/>
                          </a:lnTo>
                          <a:lnTo>
                            <a:pt x="110" y="1014"/>
                          </a:lnTo>
                          <a:lnTo>
                            <a:pt x="121" y="1017"/>
                          </a:lnTo>
                          <a:lnTo>
                            <a:pt x="132" y="1018"/>
                          </a:lnTo>
                          <a:lnTo>
                            <a:pt x="141" y="1018"/>
                          </a:lnTo>
                          <a:lnTo>
                            <a:pt x="4859" y="1018"/>
                          </a:lnTo>
                          <a:lnTo>
                            <a:pt x="4859" y="0"/>
                          </a:lnTo>
                          <a:lnTo>
                            <a:pt x="141" y="0"/>
                          </a:lnTo>
                          <a:close/>
                        </a:path>
                      </a:pathLst>
                    </a:custGeom>
                    <a:gradFill flip="none" rotWithShape="1">
                      <a:gsLst>
                        <a:gs pos="0">
                          <a:schemeClr val="bg1">
                            <a:lumMod val="75000"/>
                          </a:schemeClr>
                        </a:gs>
                        <a:gs pos="37000">
                          <a:schemeClr val="bg1"/>
                        </a:gs>
                        <a:gs pos="100000">
                          <a:schemeClr val="bg1">
                            <a:lumMod val="65000"/>
                          </a:schemeClr>
                        </a:gs>
                      </a:gsLst>
                      <a:lin ang="5400000" scaled="0"/>
                      <a:tileRect/>
                    </a:gradFill>
                    <a:ln w="9525">
                      <a:noFill/>
                      <a:prstDash val="sysDash"/>
                      <a:miter lim="800000"/>
                      <a:headEnd/>
                      <a:tailEnd/>
                    </a:ln>
                    <a:extLst/>
                  </p:spPr>
                  <p:txBody>
                    <a:bodyPr lIns="18288" tIns="18288" rIns="18288" bIns="18288" rtlCol="0" anchor="ctr" anchorCtr="1"/>
                    <a:lstStyle/>
                    <a:p>
                      <a:pPr algn="ctr" rtl="0">
                        <a:lnSpc>
                          <a:spcPct val="85000"/>
                        </a:lnSpc>
                        <a:spcBef>
                          <a:spcPct val="20000"/>
                        </a:spcBef>
                      </a:pPr>
                      <a:endParaRPr lang="es-ES" noProof="0"/>
                    </a:p>
                  </p:txBody>
                </p:sp>
                <p:sp>
                  <p:nvSpPr>
                    <p:cNvPr id="42" name="Forma libre 8">
                      <a:extLst>
                        <a:ext uri="{FF2B5EF4-FFF2-40B4-BE49-F238E27FC236}">
                          <a16:creationId xmlns:a16="http://schemas.microsoft.com/office/drawing/2014/main" id="{1F829FA0-CBB3-4E22-8B39-D43745F03554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161685" y="1098742"/>
                      <a:ext cx="852085" cy="188019"/>
                    </a:xfrm>
                    <a:custGeom>
                      <a:avLst/>
                      <a:gdLst>
                        <a:gd name="T0" fmla="*/ 4887 w 4887"/>
                        <a:gd name="T1" fmla="*/ 509 h 1018"/>
                        <a:gd name="T2" fmla="*/ 4887 w 4887"/>
                        <a:gd name="T3" fmla="*/ 509 h 1018"/>
                        <a:gd name="T4" fmla="*/ 4887 w 4887"/>
                        <a:gd name="T5" fmla="*/ 420 h 1018"/>
                        <a:gd name="T6" fmla="*/ 4883 w 4887"/>
                        <a:gd name="T7" fmla="*/ 341 h 1018"/>
                        <a:gd name="T8" fmla="*/ 4879 w 4887"/>
                        <a:gd name="T9" fmla="*/ 273 h 1018"/>
                        <a:gd name="T10" fmla="*/ 4872 w 4887"/>
                        <a:gd name="T11" fmla="*/ 215 h 1018"/>
                        <a:gd name="T12" fmla="*/ 4864 w 4887"/>
                        <a:gd name="T13" fmla="*/ 166 h 1018"/>
                        <a:gd name="T14" fmla="*/ 4855 w 4887"/>
                        <a:gd name="T15" fmla="*/ 124 h 1018"/>
                        <a:gd name="T16" fmla="*/ 4845 w 4887"/>
                        <a:gd name="T17" fmla="*/ 91 h 1018"/>
                        <a:gd name="T18" fmla="*/ 4835 w 4887"/>
                        <a:gd name="T19" fmla="*/ 64 h 1018"/>
                        <a:gd name="T20" fmla="*/ 4824 w 4887"/>
                        <a:gd name="T21" fmla="*/ 42 h 1018"/>
                        <a:gd name="T22" fmla="*/ 4812 w 4887"/>
                        <a:gd name="T23" fmla="*/ 27 h 1018"/>
                        <a:gd name="T24" fmla="*/ 4800 w 4887"/>
                        <a:gd name="T25" fmla="*/ 15 h 1018"/>
                        <a:gd name="T26" fmla="*/ 4789 w 4887"/>
                        <a:gd name="T27" fmla="*/ 8 h 1018"/>
                        <a:gd name="T28" fmla="*/ 4777 w 4887"/>
                        <a:gd name="T29" fmla="*/ 3 h 1018"/>
                        <a:gd name="T30" fmla="*/ 4766 w 4887"/>
                        <a:gd name="T31" fmla="*/ 2 h 1018"/>
                        <a:gd name="T32" fmla="*/ 4756 w 4887"/>
                        <a:gd name="T33" fmla="*/ 0 h 1018"/>
                        <a:gd name="T34" fmla="*/ 4747 w 4887"/>
                        <a:gd name="T35" fmla="*/ 0 h 1018"/>
                        <a:gd name="T36" fmla="*/ 0 w 4887"/>
                        <a:gd name="T37" fmla="*/ 0 h 1018"/>
                        <a:gd name="T38" fmla="*/ 0 w 4887"/>
                        <a:gd name="T39" fmla="*/ 1018 h 1018"/>
                        <a:gd name="T40" fmla="*/ 4747 w 4887"/>
                        <a:gd name="T41" fmla="*/ 1018 h 1018"/>
                        <a:gd name="T42" fmla="*/ 4747 w 4887"/>
                        <a:gd name="T43" fmla="*/ 1018 h 1018"/>
                        <a:gd name="T44" fmla="*/ 4756 w 4887"/>
                        <a:gd name="T45" fmla="*/ 1018 h 1018"/>
                        <a:gd name="T46" fmla="*/ 4766 w 4887"/>
                        <a:gd name="T47" fmla="*/ 1017 h 1018"/>
                        <a:gd name="T48" fmla="*/ 4777 w 4887"/>
                        <a:gd name="T49" fmla="*/ 1014 h 1018"/>
                        <a:gd name="T50" fmla="*/ 4789 w 4887"/>
                        <a:gd name="T51" fmla="*/ 1010 h 1018"/>
                        <a:gd name="T52" fmla="*/ 4800 w 4887"/>
                        <a:gd name="T53" fmla="*/ 1002 h 1018"/>
                        <a:gd name="T54" fmla="*/ 4812 w 4887"/>
                        <a:gd name="T55" fmla="*/ 991 h 1018"/>
                        <a:gd name="T56" fmla="*/ 4824 w 4887"/>
                        <a:gd name="T57" fmla="*/ 975 h 1018"/>
                        <a:gd name="T58" fmla="*/ 4835 w 4887"/>
                        <a:gd name="T59" fmla="*/ 953 h 1018"/>
                        <a:gd name="T60" fmla="*/ 4845 w 4887"/>
                        <a:gd name="T61" fmla="*/ 926 h 1018"/>
                        <a:gd name="T62" fmla="*/ 4855 w 4887"/>
                        <a:gd name="T63" fmla="*/ 894 h 1018"/>
                        <a:gd name="T64" fmla="*/ 4864 w 4887"/>
                        <a:gd name="T65" fmla="*/ 852 h 1018"/>
                        <a:gd name="T66" fmla="*/ 4872 w 4887"/>
                        <a:gd name="T67" fmla="*/ 802 h 1018"/>
                        <a:gd name="T68" fmla="*/ 4879 w 4887"/>
                        <a:gd name="T69" fmla="*/ 744 h 1018"/>
                        <a:gd name="T70" fmla="*/ 4883 w 4887"/>
                        <a:gd name="T71" fmla="*/ 677 h 1018"/>
                        <a:gd name="T72" fmla="*/ 4887 w 4887"/>
                        <a:gd name="T73" fmla="*/ 599 h 1018"/>
                        <a:gd name="T74" fmla="*/ 4887 w 4887"/>
                        <a:gd name="T75" fmla="*/ 509 h 1018"/>
                        <a:gd name="T76" fmla="*/ 4887 w 4887"/>
                        <a:gd name="T77" fmla="*/ 509 h 101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</a:cxnLst>
                      <a:rect l="0" t="0" r="r" b="b"/>
                      <a:pathLst>
                        <a:path w="4887" h="1018">
                          <a:moveTo>
                            <a:pt x="4887" y="509"/>
                          </a:moveTo>
                          <a:lnTo>
                            <a:pt x="4887" y="509"/>
                          </a:lnTo>
                          <a:lnTo>
                            <a:pt x="4887" y="420"/>
                          </a:lnTo>
                          <a:lnTo>
                            <a:pt x="4883" y="341"/>
                          </a:lnTo>
                          <a:lnTo>
                            <a:pt x="4879" y="273"/>
                          </a:lnTo>
                          <a:lnTo>
                            <a:pt x="4872" y="215"/>
                          </a:lnTo>
                          <a:lnTo>
                            <a:pt x="4864" y="166"/>
                          </a:lnTo>
                          <a:lnTo>
                            <a:pt x="4855" y="124"/>
                          </a:lnTo>
                          <a:lnTo>
                            <a:pt x="4845" y="91"/>
                          </a:lnTo>
                          <a:lnTo>
                            <a:pt x="4835" y="64"/>
                          </a:lnTo>
                          <a:lnTo>
                            <a:pt x="4824" y="42"/>
                          </a:lnTo>
                          <a:lnTo>
                            <a:pt x="4812" y="27"/>
                          </a:lnTo>
                          <a:lnTo>
                            <a:pt x="4800" y="15"/>
                          </a:lnTo>
                          <a:lnTo>
                            <a:pt x="4789" y="8"/>
                          </a:lnTo>
                          <a:lnTo>
                            <a:pt x="4777" y="3"/>
                          </a:lnTo>
                          <a:lnTo>
                            <a:pt x="4766" y="2"/>
                          </a:lnTo>
                          <a:lnTo>
                            <a:pt x="4756" y="0"/>
                          </a:lnTo>
                          <a:lnTo>
                            <a:pt x="4747" y="0"/>
                          </a:lnTo>
                          <a:lnTo>
                            <a:pt x="0" y="0"/>
                          </a:lnTo>
                          <a:lnTo>
                            <a:pt x="0" y="1018"/>
                          </a:lnTo>
                          <a:lnTo>
                            <a:pt x="4747" y="1018"/>
                          </a:lnTo>
                          <a:lnTo>
                            <a:pt x="4747" y="1018"/>
                          </a:lnTo>
                          <a:lnTo>
                            <a:pt x="4756" y="1018"/>
                          </a:lnTo>
                          <a:lnTo>
                            <a:pt x="4766" y="1017"/>
                          </a:lnTo>
                          <a:lnTo>
                            <a:pt x="4777" y="1014"/>
                          </a:lnTo>
                          <a:lnTo>
                            <a:pt x="4789" y="1010"/>
                          </a:lnTo>
                          <a:lnTo>
                            <a:pt x="4800" y="1002"/>
                          </a:lnTo>
                          <a:lnTo>
                            <a:pt x="4812" y="991"/>
                          </a:lnTo>
                          <a:lnTo>
                            <a:pt x="4824" y="975"/>
                          </a:lnTo>
                          <a:lnTo>
                            <a:pt x="4835" y="953"/>
                          </a:lnTo>
                          <a:lnTo>
                            <a:pt x="4845" y="926"/>
                          </a:lnTo>
                          <a:lnTo>
                            <a:pt x="4855" y="894"/>
                          </a:lnTo>
                          <a:lnTo>
                            <a:pt x="4864" y="852"/>
                          </a:lnTo>
                          <a:lnTo>
                            <a:pt x="4872" y="802"/>
                          </a:lnTo>
                          <a:lnTo>
                            <a:pt x="4879" y="744"/>
                          </a:lnTo>
                          <a:lnTo>
                            <a:pt x="4883" y="677"/>
                          </a:lnTo>
                          <a:lnTo>
                            <a:pt x="4887" y="599"/>
                          </a:lnTo>
                          <a:lnTo>
                            <a:pt x="4887" y="509"/>
                          </a:lnTo>
                          <a:lnTo>
                            <a:pt x="4887" y="509"/>
                          </a:lnTo>
                          <a:close/>
                        </a:path>
                      </a:pathLst>
                    </a:custGeom>
                    <a:gradFill flip="none" rotWithShape="1">
                      <a:gsLst>
                        <a:gs pos="0">
                          <a:schemeClr val="bg1">
                            <a:lumMod val="75000"/>
                          </a:schemeClr>
                        </a:gs>
                        <a:gs pos="37000">
                          <a:schemeClr val="bg1">
                            <a:lumMod val="85000"/>
                          </a:schemeClr>
                        </a:gs>
                        <a:gs pos="85000">
                          <a:schemeClr val="bg1">
                            <a:lumMod val="50000"/>
                          </a:schemeClr>
                        </a:gs>
                      </a:gsLst>
                      <a:lin ang="5400000" scaled="0"/>
                      <a:tileRect/>
                    </a:gradFill>
                    <a:ln w="9525">
                      <a:noFill/>
                      <a:prstDash val="sysDash"/>
                      <a:miter lim="800000"/>
                      <a:headEnd/>
                      <a:tailEnd/>
                    </a:ln>
                    <a:extLst/>
                  </p:spPr>
                  <p:txBody>
                    <a:bodyPr lIns="18288" tIns="18288" rIns="18288" bIns="18288" rtlCol="0" anchor="ctr" anchorCtr="1"/>
                    <a:lstStyle/>
                    <a:p>
                      <a:pPr algn="ctr" rtl="0">
                        <a:lnSpc>
                          <a:spcPct val="85000"/>
                        </a:lnSpc>
                        <a:spcBef>
                          <a:spcPct val="20000"/>
                        </a:spcBef>
                      </a:pPr>
                      <a:endParaRPr lang="es-ES" noProof="0"/>
                    </a:p>
                  </p:txBody>
                </p:sp>
              </p:grpSp>
              <p:sp>
                <p:nvSpPr>
                  <p:cNvPr id="39" name="Forma libre 7">
                    <a:extLst>
                      <a:ext uri="{FF2B5EF4-FFF2-40B4-BE49-F238E27FC236}">
                        <a16:creationId xmlns:a16="http://schemas.microsoft.com/office/drawing/2014/main" id="{ECDC1E4F-E00A-4F47-827C-30D16BE72DE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480089" y="1945972"/>
                    <a:ext cx="919000" cy="188019"/>
                  </a:xfrm>
                  <a:custGeom>
                    <a:avLst/>
                    <a:gdLst>
                      <a:gd name="T0" fmla="*/ 141 w 4859"/>
                      <a:gd name="T1" fmla="*/ 0 h 1018"/>
                      <a:gd name="T2" fmla="*/ 141 w 4859"/>
                      <a:gd name="T3" fmla="*/ 0 h 1018"/>
                      <a:gd name="T4" fmla="*/ 132 w 4859"/>
                      <a:gd name="T5" fmla="*/ 0 h 1018"/>
                      <a:gd name="T6" fmla="*/ 121 w 4859"/>
                      <a:gd name="T7" fmla="*/ 2 h 1018"/>
                      <a:gd name="T8" fmla="*/ 110 w 4859"/>
                      <a:gd name="T9" fmla="*/ 3 h 1018"/>
                      <a:gd name="T10" fmla="*/ 98 w 4859"/>
                      <a:gd name="T11" fmla="*/ 8 h 1018"/>
                      <a:gd name="T12" fmla="*/ 87 w 4859"/>
                      <a:gd name="T13" fmla="*/ 15 h 1018"/>
                      <a:gd name="T14" fmla="*/ 75 w 4859"/>
                      <a:gd name="T15" fmla="*/ 27 h 1018"/>
                      <a:gd name="T16" fmla="*/ 63 w 4859"/>
                      <a:gd name="T17" fmla="*/ 42 h 1018"/>
                      <a:gd name="T18" fmla="*/ 52 w 4859"/>
                      <a:gd name="T19" fmla="*/ 64 h 1018"/>
                      <a:gd name="T20" fmla="*/ 41 w 4859"/>
                      <a:gd name="T21" fmla="*/ 91 h 1018"/>
                      <a:gd name="T22" fmla="*/ 32 w 4859"/>
                      <a:gd name="T23" fmla="*/ 124 h 1018"/>
                      <a:gd name="T24" fmla="*/ 22 w 4859"/>
                      <a:gd name="T25" fmla="*/ 166 h 1018"/>
                      <a:gd name="T26" fmla="*/ 14 w 4859"/>
                      <a:gd name="T27" fmla="*/ 215 h 1018"/>
                      <a:gd name="T28" fmla="*/ 8 w 4859"/>
                      <a:gd name="T29" fmla="*/ 273 h 1018"/>
                      <a:gd name="T30" fmla="*/ 4 w 4859"/>
                      <a:gd name="T31" fmla="*/ 341 h 1018"/>
                      <a:gd name="T32" fmla="*/ 0 w 4859"/>
                      <a:gd name="T33" fmla="*/ 420 h 1018"/>
                      <a:gd name="T34" fmla="*/ 0 w 4859"/>
                      <a:gd name="T35" fmla="*/ 509 h 1018"/>
                      <a:gd name="T36" fmla="*/ 0 w 4859"/>
                      <a:gd name="T37" fmla="*/ 509 h 1018"/>
                      <a:gd name="T38" fmla="*/ 0 w 4859"/>
                      <a:gd name="T39" fmla="*/ 599 h 1018"/>
                      <a:gd name="T40" fmla="*/ 4 w 4859"/>
                      <a:gd name="T41" fmla="*/ 677 h 1018"/>
                      <a:gd name="T42" fmla="*/ 8 w 4859"/>
                      <a:gd name="T43" fmla="*/ 744 h 1018"/>
                      <a:gd name="T44" fmla="*/ 14 w 4859"/>
                      <a:gd name="T45" fmla="*/ 802 h 1018"/>
                      <a:gd name="T46" fmla="*/ 22 w 4859"/>
                      <a:gd name="T47" fmla="*/ 852 h 1018"/>
                      <a:gd name="T48" fmla="*/ 32 w 4859"/>
                      <a:gd name="T49" fmla="*/ 894 h 1018"/>
                      <a:gd name="T50" fmla="*/ 41 w 4859"/>
                      <a:gd name="T51" fmla="*/ 926 h 1018"/>
                      <a:gd name="T52" fmla="*/ 52 w 4859"/>
                      <a:gd name="T53" fmla="*/ 953 h 1018"/>
                      <a:gd name="T54" fmla="*/ 63 w 4859"/>
                      <a:gd name="T55" fmla="*/ 975 h 1018"/>
                      <a:gd name="T56" fmla="*/ 75 w 4859"/>
                      <a:gd name="T57" fmla="*/ 991 h 1018"/>
                      <a:gd name="T58" fmla="*/ 87 w 4859"/>
                      <a:gd name="T59" fmla="*/ 1002 h 1018"/>
                      <a:gd name="T60" fmla="*/ 98 w 4859"/>
                      <a:gd name="T61" fmla="*/ 1010 h 1018"/>
                      <a:gd name="T62" fmla="*/ 110 w 4859"/>
                      <a:gd name="T63" fmla="*/ 1014 h 1018"/>
                      <a:gd name="T64" fmla="*/ 121 w 4859"/>
                      <a:gd name="T65" fmla="*/ 1017 h 1018"/>
                      <a:gd name="T66" fmla="*/ 132 w 4859"/>
                      <a:gd name="T67" fmla="*/ 1018 h 1018"/>
                      <a:gd name="T68" fmla="*/ 141 w 4859"/>
                      <a:gd name="T69" fmla="*/ 1018 h 1018"/>
                      <a:gd name="T70" fmla="*/ 4859 w 4859"/>
                      <a:gd name="T71" fmla="*/ 1018 h 1018"/>
                      <a:gd name="T72" fmla="*/ 4859 w 4859"/>
                      <a:gd name="T73" fmla="*/ 0 h 1018"/>
                      <a:gd name="T74" fmla="*/ 141 w 4859"/>
                      <a:gd name="T75" fmla="*/ 0 h 10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4859" h="1018">
                        <a:moveTo>
                          <a:pt x="141" y="0"/>
                        </a:moveTo>
                        <a:lnTo>
                          <a:pt x="141" y="0"/>
                        </a:lnTo>
                        <a:lnTo>
                          <a:pt x="132" y="0"/>
                        </a:lnTo>
                        <a:lnTo>
                          <a:pt x="121" y="2"/>
                        </a:lnTo>
                        <a:lnTo>
                          <a:pt x="110" y="3"/>
                        </a:lnTo>
                        <a:lnTo>
                          <a:pt x="98" y="8"/>
                        </a:lnTo>
                        <a:lnTo>
                          <a:pt x="87" y="15"/>
                        </a:lnTo>
                        <a:lnTo>
                          <a:pt x="75" y="27"/>
                        </a:lnTo>
                        <a:lnTo>
                          <a:pt x="63" y="42"/>
                        </a:lnTo>
                        <a:lnTo>
                          <a:pt x="52" y="64"/>
                        </a:lnTo>
                        <a:lnTo>
                          <a:pt x="41" y="91"/>
                        </a:lnTo>
                        <a:lnTo>
                          <a:pt x="32" y="124"/>
                        </a:lnTo>
                        <a:lnTo>
                          <a:pt x="22" y="166"/>
                        </a:lnTo>
                        <a:lnTo>
                          <a:pt x="14" y="215"/>
                        </a:lnTo>
                        <a:lnTo>
                          <a:pt x="8" y="273"/>
                        </a:lnTo>
                        <a:lnTo>
                          <a:pt x="4" y="341"/>
                        </a:lnTo>
                        <a:lnTo>
                          <a:pt x="0" y="420"/>
                        </a:lnTo>
                        <a:lnTo>
                          <a:pt x="0" y="509"/>
                        </a:lnTo>
                        <a:lnTo>
                          <a:pt x="0" y="509"/>
                        </a:lnTo>
                        <a:lnTo>
                          <a:pt x="0" y="599"/>
                        </a:lnTo>
                        <a:lnTo>
                          <a:pt x="4" y="677"/>
                        </a:lnTo>
                        <a:lnTo>
                          <a:pt x="8" y="744"/>
                        </a:lnTo>
                        <a:lnTo>
                          <a:pt x="14" y="802"/>
                        </a:lnTo>
                        <a:lnTo>
                          <a:pt x="22" y="852"/>
                        </a:lnTo>
                        <a:lnTo>
                          <a:pt x="32" y="894"/>
                        </a:lnTo>
                        <a:lnTo>
                          <a:pt x="41" y="926"/>
                        </a:lnTo>
                        <a:lnTo>
                          <a:pt x="52" y="953"/>
                        </a:lnTo>
                        <a:lnTo>
                          <a:pt x="63" y="975"/>
                        </a:lnTo>
                        <a:lnTo>
                          <a:pt x="75" y="991"/>
                        </a:lnTo>
                        <a:lnTo>
                          <a:pt x="87" y="1002"/>
                        </a:lnTo>
                        <a:lnTo>
                          <a:pt x="98" y="1010"/>
                        </a:lnTo>
                        <a:lnTo>
                          <a:pt x="110" y="1014"/>
                        </a:lnTo>
                        <a:lnTo>
                          <a:pt x="121" y="1017"/>
                        </a:lnTo>
                        <a:lnTo>
                          <a:pt x="132" y="1018"/>
                        </a:lnTo>
                        <a:lnTo>
                          <a:pt x="141" y="1018"/>
                        </a:lnTo>
                        <a:lnTo>
                          <a:pt x="4859" y="1018"/>
                        </a:lnTo>
                        <a:lnTo>
                          <a:pt x="4859" y="0"/>
                        </a:lnTo>
                        <a:lnTo>
                          <a:pt x="141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BCBCBC"/>
                      </a:gs>
                      <a:gs pos="37000">
                        <a:srgbClr val="FFFFFF"/>
                      </a:gs>
                      <a:gs pos="100000">
                        <a:srgbClr val="7C7C7C"/>
                      </a:gs>
                    </a:gsLst>
                    <a:lin ang="5400000" scaled="0"/>
                    <a:tileRect/>
                  </a:gradFill>
                  <a:ln w="9525">
                    <a:noFill/>
                    <a:prstDash val="sysDash"/>
                    <a:miter lim="800000"/>
                    <a:headEnd/>
                    <a:tailEnd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lIns="18288" tIns="18288" rIns="18288" bIns="18288" rtlCol="0" anchor="ctr" anchorCtr="1"/>
                  <a:lstStyle/>
                  <a:p>
                    <a:pPr algn="ctr" rtl="0">
                      <a:lnSpc>
                        <a:spcPct val="85000"/>
                      </a:lnSpc>
                      <a:spcBef>
                        <a:spcPct val="20000"/>
                      </a:spcBef>
                    </a:pPr>
                    <a:endParaRPr lang="es-ES" noProof="0"/>
                  </a:p>
                </p:txBody>
              </p:sp>
              <p:sp>
                <p:nvSpPr>
                  <p:cNvPr id="40" name="Forma libre 8">
                    <a:extLst>
                      <a:ext uri="{FF2B5EF4-FFF2-40B4-BE49-F238E27FC236}">
                        <a16:creationId xmlns:a16="http://schemas.microsoft.com/office/drawing/2014/main" id="{99FB6AC4-1770-48F3-9FD3-9B259D9E270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399089" y="1945972"/>
                    <a:ext cx="924294" cy="188019"/>
                  </a:xfrm>
                  <a:custGeom>
                    <a:avLst/>
                    <a:gdLst>
                      <a:gd name="T0" fmla="*/ 4887 w 4887"/>
                      <a:gd name="T1" fmla="*/ 509 h 1018"/>
                      <a:gd name="T2" fmla="*/ 4887 w 4887"/>
                      <a:gd name="T3" fmla="*/ 509 h 1018"/>
                      <a:gd name="T4" fmla="*/ 4887 w 4887"/>
                      <a:gd name="T5" fmla="*/ 420 h 1018"/>
                      <a:gd name="T6" fmla="*/ 4883 w 4887"/>
                      <a:gd name="T7" fmla="*/ 341 h 1018"/>
                      <a:gd name="T8" fmla="*/ 4879 w 4887"/>
                      <a:gd name="T9" fmla="*/ 273 h 1018"/>
                      <a:gd name="T10" fmla="*/ 4872 w 4887"/>
                      <a:gd name="T11" fmla="*/ 215 h 1018"/>
                      <a:gd name="T12" fmla="*/ 4864 w 4887"/>
                      <a:gd name="T13" fmla="*/ 166 h 1018"/>
                      <a:gd name="T14" fmla="*/ 4855 w 4887"/>
                      <a:gd name="T15" fmla="*/ 124 h 1018"/>
                      <a:gd name="T16" fmla="*/ 4845 w 4887"/>
                      <a:gd name="T17" fmla="*/ 91 h 1018"/>
                      <a:gd name="T18" fmla="*/ 4835 w 4887"/>
                      <a:gd name="T19" fmla="*/ 64 h 1018"/>
                      <a:gd name="T20" fmla="*/ 4824 w 4887"/>
                      <a:gd name="T21" fmla="*/ 42 h 1018"/>
                      <a:gd name="T22" fmla="*/ 4812 w 4887"/>
                      <a:gd name="T23" fmla="*/ 27 h 1018"/>
                      <a:gd name="T24" fmla="*/ 4800 w 4887"/>
                      <a:gd name="T25" fmla="*/ 15 h 1018"/>
                      <a:gd name="T26" fmla="*/ 4789 w 4887"/>
                      <a:gd name="T27" fmla="*/ 8 h 1018"/>
                      <a:gd name="T28" fmla="*/ 4777 w 4887"/>
                      <a:gd name="T29" fmla="*/ 3 h 1018"/>
                      <a:gd name="T30" fmla="*/ 4766 w 4887"/>
                      <a:gd name="T31" fmla="*/ 2 h 1018"/>
                      <a:gd name="T32" fmla="*/ 4756 w 4887"/>
                      <a:gd name="T33" fmla="*/ 0 h 1018"/>
                      <a:gd name="T34" fmla="*/ 4747 w 4887"/>
                      <a:gd name="T35" fmla="*/ 0 h 1018"/>
                      <a:gd name="T36" fmla="*/ 0 w 4887"/>
                      <a:gd name="T37" fmla="*/ 0 h 1018"/>
                      <a:gd name="T38" fmla="*/ 0 w 4887"/>
                      <a:gd name="T39" fmla="*/ 1018 h 1018"/>
                      <a:gd name="T40" fmla="*/ 4747 w 4887"/>
                      <a:gd name="T41" fmla="*/ 1018 h 1018"/>
                      <a:gd name="T42" fmla="*/ 4747 w 4887"/>
                      <a:gd name="T43" fmla="*/ 1018 h 1018"/>
                      <a:gd name="T44" fmla="*/ 4756 w 4887"/>
                      <a:gd name="T45" fmla="*/ 1018 h 1018"/>
                      <a:gd name="T46" fmla="*/ 4766 w 4887"/>
                      <a:gd name="T47" fmla="*/ 1017 h 1018"/>
                      <a:gd name="T48" fmla="*/ 4777 w 4887"/>
                      <a:gd name="T49" fmla="*/ 1014 h 1018"/>
                      <a:gd name="T50" fmla="*/ 4789 w 4887"/>
                      <a:gd name="T51" fmla="*/ 1010 h 1018"/>
                      <a:gd name="T52" fmla="*/ 4800 w 4887"/>
                      <a:gd name="T53" fmla="*/ 1002 h 1018"/>
                      <a:gd name="T54" fmla="*/ 4812 w 4887"/>
                      <a:gd name="T55" fmla="*/ 991 h 1018"/>
                      <a:gd name="T56" fmla="*/ 4824 w 4887"/>
                      <a:gd name="T57" fmla="*/ 975 h 1018"/>
                      <a:gd name="T58" fmla="*/ 4835 w 4887"/>
                      <a:gd name="T59" fmla="*/ 953 h 1018"/>
                      <a:gd name="T60" fmla="*/ 4845 w 4887"/>
                      <a:gd name="T61" fmla="*/ 926 h 1018"/>
                      <a:gd name="T62" fmla="*/ 4855 w 4887"/>
                      <a:gd name="T63" fmla="*/ 894 h 1018"/>
                      <a:gd name="T64" fmla="*/ 4864 w 4887"/>
                      <a:gd name="T65" fmla="*/ 852 h 1018"/>
                      <a:gd name="T66" fmla="*/ 4872 w 4887"/>
                      <a:gd name="T67" fmla="*/ 802 h 1018"/>
                      <a:gd name="T68" fmla="*/ 4879 w 4887"/>
                      <a:gd name="T69" fmla="*/ 744 h 1018"/>
                      <a:gd name="T70" fmla="*/ 4883 w 4887"/>
                      <a:gd name="T71" fmla="*/ 677 h 1018"/>
                      <a:gd name="T72" fmla="*/ 4887 w 4887"/>
                      <a:gd name="T73" fmla="*/ 599 h 1018"/>
                      <a:gd name="T74" fmla="*/ 4887 w 4887"/>
                      <a:gd name="T75" fmla="*/ 509 h 1018"/>
                      <a:gd name="T76" fmla="*/ 4887 w 4887"/>
                      <a:gd name="T77" fmla="*/ 509 h 10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</a:cxnLst>
                    <a:rect l="0" t="0" r="r" b="b"/>
                    <a:pathLst>
                      <a:path w="4887" h="1018">
                        <a:moveTo>
                          <a:pt x="4887" y="509"/>
                        </a:moveTo>
                        <a:lnTo>
                          <a:pt x="4887" y="509"/>
                        </a:lnTo>
                        <a:lnTo>
                          <a:pt x="4887" y="420"/>
                        </a:lnTo>
                        <a:lnTo>
                          <a:pt x="4883" y="341"/>
                        </a:lnTo>
                        <a:lnTo>
                          <a:pt x="4879" y="273"/>
                        </a:lnTo>
                        <a:lnTo>
                          <a:pt x="4872" y="215"/>
                        </a:lnTo>
                        <a:lnTo>
                          <a:pt x="4864" y="166"/>
                        </a:lnTo>
                        <a:lnTo>
                          <a:pt x="4855" y="124"/>
                        </a:lnTo>
                        <a:lnTo>
                          <a:pt x="4845" y="91"/>
                        </a:lnTo>
                        <a:lnTo>
                          <a:pt x="4835" y="64"/>
                        </a:lnTo>
                        <a:lnTo>
                          <a:pt x="4824" y="42"/>
                        </a:lnTo>
                        <a:lnTo>
                          <a:pt x="4812" y="27"/>
                        </a:lnTo>
                        <a:lnTo>
                          <a:pt x="4800" y="15"/>
                        </a:lnTo>
                        <a:lnTo>
                          <a:pt x="4789" y="8"/>
                        </a:lnTo>
                        <a:lnTo>
                          <a:pt x="4777" y="3"/>
                        </a:lnTo>
                        <a:lnTo>
                          <a:pt x="4766" y="2"/>
                        </a:lnTo>
                        <a:lnTo>
                          <a:pt x="4756" y="0"/>
                        </a:lnTo>
                        <a:lnTo>
                          <a:pt x="4747" y="0"/>
                        </a:lnTo>
                        <a:lnTo>
                          <a:pt x="0" y="0"/>
                        </a:lnTo>
                        <a:lnTo>
                          <a:pt x="0" y="1018"/>
                        </a:lnTo>
                        <a:lnTo>
                          <a:pt x="4747" y="1018"/>
                        </a:lnTo>
                        <a:lnTo>
                          <a:pt x="4747" y="1018"/>
                        </a:lnTo>
                        <a:lnTo>
                          <a:pt x="4756" y="1018"/>
                        </a:lnTo>
                        <a:lnTo>
                          <a:pt x="4766" y="1017"/>
                        </a:lnTo>
                        <a:lnTo>
                          <a:pt x="4777" y="1014"/>
                        </a:lnTo>
                        <a:lnTo>
                          <a:pt x="4789" y="1010"/>
                        </a:lnTo>
                        <a:lnTo>
                          <a:pt x="4800" y="1002"/>
                        </a:lnTo>
                        <a:lnTo>
                          <a:pt x="4812" y="991"/>
                        </a:lnTo>
                        <a:lnTo>
                          <a:pt x="4824" y="975"/>
                        </a:lnTo>
                        <a:lnTo>
                          <a:pt x="4835" y="953"/>
                        </a:lnTo>
                        <a:lnTo>
                          <a:pt x="4845" y="926"/>
                        </a:lnTo>
                        <a:lnTo>
                          <a:pt x="4855" y="894"/>
                        </a:lnTo>
                        <a:lnTo>
                          <a:pt x="4864" y="852"/>
                        </a:lnTo>
                        <a:lnTo>
                          <a:pt x="4872" y="802"/>
                        </a:lnTo>
                        <a:lnTo>
                          <a:pt x="4879" y="744"/>
                        </a:lnTo>
                        <a:lnTo>
                          <a:pt x="4883" y="677"/>
                        </a:lnTo>
                        <a:lnTo>
                          <a:pt x="4887" y="599"/>
                        </a:lnTo>
                        <a:lnTo>
                          <a:pt x="4887" y="509"/>
                        </a:lnTo>
                        <a:lnTo>
                          <a:pt x="4887" y="509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chemeClr val="bg1">
                          <a:lumMod val="75000"/>
                        </a:schemeClr>
                      </a:gs>
                      <a:gs pos="37000">
                        <a:schemeClr val="bg1">
                          <a:lumMod val="85000"/>
                        </a:schemeClr>
                      </a:gs>
                      <a:gs pos="85000">
                        <a:schemeClr val="bg1">
                          <a:lumMod val="50000"/>
                        </a:schemeClr>
                      </a:gs>
                    </a:gsLst>
                    <a:lin ang="5400000" scaled="0"/>
                    <a:tileRect/>
                  </a:gradFill>
                  <a:ln w="9525">
                    <a:noFill/>
                    <a:prstDash val="sysDash"/>
                    <a:miter lim="800000"/>
                    <a:headEnd/>
                    <a:tailEnd/>
                  </a:ln>
                  <a:extLst/>
                </p:spPr>
                <p:txBody>
                  <a:bodyPr lIns="18288" tIns="18288" rIns="18288" bIns="18288" rtlCol="0" anchor="ctr" anchorCtr="1"/>
                  <a:lstStyle/>
                  <a:p>
                    <a:pPr algn="ctr" rtl="0">
                      <a:lnSpc>
                        <a:spcPct val="85000"/>
                      </a:lnSpc>
                      <a:spcBef>
                        <a:spcPct val="20000"/>
                      </a:spcBef>
                    </a:pPr>
                    <a:endParaRPr lang="es-ES" noProof="0"/>
                  </a:p>
                </p:txBody>
              </p:sp>
              <p:sp>
                <p:nvSpPr>
                  <p:cNvPr id="33" name="Forma libre 14">
                    <a:extLst>
                      <a:ext uri="{FF2B5EF4-FFF2-40B4-BE49-F238E27FC236}">
                        <a16:creationId xmlns:a16="http://schemas.microsoft.com/office/drawing/2014/main" id="{83477BE4-85B0-4307-A16B-BC00BA1E4BC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171002" y="231929"/>
                    <a:ext cx="2306863" cy="2589436"/>
                  </a:xfrm>
                  <a:custGeom>
                    <a:avLst/>
                    <a:gdLst>
                      <a:gd name="T0" fmla="*/ 3019 w 3022"/>
                      <a:gd name="T1" fmla="*/ 30 h 3515"/>
                      <a:gd name="T2" fmla="*/ 3005 w 3022"/>
                      <a:gd name="T3" fmla="*/ 124 h 3515"/>
                      <a:gd name="T4" fmla="*/ 2968 w 3022"/>
                      <a:gd name="T5" fmla="*/ 242 h 3515"/>
                      <a:gd name="T6" fmla="*/ 2929 w 3022"/>
                      <a:gd name="T7" fmla="*/ 330 h 3515"/>
                      <a:gd name="T8" fmla="*/ 2873 w 3022"/>
                      <a:gd name="T9" fmla="*/ 429 h 3515"/>
                      <a:gd name="T10" fmla="*/ 2800 w 3022"/>
                      <a:gd name="T11" fmla="*/ 536 h 3515"/>
                      <a:gd name="T12" fmla="*/ 2706 w 3022"/>
                      <a:gd name="T13" fmla="*/ 653 h 3515"/>
                      <a:gd name="T14" fmla="*/ 2587 w 3022"/>
                      <a:gd name="T15" fmla="*/ 779 h 3515"/>
                      <a:gd name="T16" fmla="*/ 2494 w 3022"/>
                      <a:gd name="T17" fmla="*/ 868 h 3515"/>
                      <a:gd name="T18" fmla="*/ 2373 w 3022"/>
                      <a:gd name="T19" fmla="*/ 967 h 3515"/>
                      <a:gd name="T20" fmla="*/ 2227 w 3022"/>
                      <a:gd name="T21" fmla="*/ 1070 h 3515"/>
                      <a:gd name="T22" fmla="*/ 2052 w 3022"/>
                      <a:gd name="T23" fmla="*/ 1182 h 3515"/>
                      <a:gd name="T24" fmla="*/ 1845 w 3022"/>
                      <a:gd name="T25" fmla="*/ 1302 h 3515"/>
                      <a:gd name="T26" fmla="*/ 1511 w 3022"/>
                      <a:gd name="T27" fmla="*/ 1481 h 3515"/>
                      <a:gd name="T28" fmla="*/ 1459 w 3022"/>
                      <a:gd name="T29" fmla="*/ 1507 h 3515"/>
                      <a:gd name="T30" fmla="*/ 1070 w 3022"/>
                      <a:gd name="T31" fmla="*/ 1716 h 3515"/>
                      <a:gd name="T32" fmla="*/ 753 w 3022"/>
                      <a:gd name="T33" fmla="*/ 1917 h 3515"/>
                      <a:gd name="T34" fmla="*/ 503 w 3022"/>
                      <a:gd name="T35" fmla="*/ 2109 h 3515"/>
                      <a:gd name="T36" fmla="*/ 309 w 3022"/>
                      <a:gd name="T37" fmla="*/ 2292 h 3515"/>
                      <a:gd name="T38" fmla="*/ 162 w 3022"/>
                      <a:gd name="T39" fmla="*/ 2465 h 3515"/>
                      <a:gd name="T40" fmla="*/ 102 w 3022"/>
                      <a:gd name="T41" fmla="*/ 2553 h 3515"/>
                      <a:gd name="T42" fmla="*/ 53 w 3022"/>
                      <a:gd name="T43" fmla="*/ 2633 h 3515"/>
                      <a:gd name="T44" fmla="*/ 24 w 3022"/>
                      <a:gd name="T45" fmla="*/ 2699 h 3515"/>
                      <a:gd name="T46" fmla="*/ 3 w 3022"/>
                      <a:gd name="T47" fmla="*/ 2777 h 3515"/>
                      <a:gd name="T48" fmla="*/ 0 w 3022"/>
                      <a:gd name="T49" fmla="*/ 3515 h 3515"/>
                      <a:gd name="T50" fmla="*/ 4 w 3022"/>
                      <a:gd name="T51" fmla="*/ 3463 h 3515"/>
                      <a:gd name="T52" fmla="*/ 29 w 3022"/>
                      <a:gd name="T53" fmla="*/ 3356 h 3515"/>
                      <a:gd name="T54" fmla="*/ 66 w 3022"/>
                      <a:gd name="T55" fmla="*/ 3256 h 3515"/>
                      <a:gd name="T56" fmla="*/ 110 w 3022"/>
                      <a:gd name="T57" fmla="*/ 3167 h 3515"/>
                      <a:gd name="T58" fmla="*/ 170 w 3022"/>
                      <a:gd name="T59" fmla="*/ 3068 h 3515"/>
                      <a:gd name="T60" fmla="*/ 251 w 3022"/>
                      <a:gd name="T61" fmla="*/ 2958 h 3515"/>
                      <a:gd name="T62" fmla="*/ 352 w 3022"/>
                      <a:gd name="T63" fmla="*/ 2839 h 3515"/>
                      <a:gd name="T64" fmla="*/ 480 w 3022"/>
                      <a:gd name="T65" fmla="*/ 2712 h 3515"/>
                      <a:gd name="T66" fmla="*/ 566 w 3022"/>
                      <a:gd name="T67" fmla="*/ 2634 h 3515"/>
                      <a:gd name="T68" fmla="*/ 693 w 3022"/>
                      <a:gd name="T69" fmla="*/ 2535 h 3515"/>
                      <a:gd name="T70" fmla="*/ 849 w 3022"/>
                      <a:gd name="T71" fmla="*/ 2429 h 3515"/>
                      <a:gd name="T72" fmla="*/ 1035 w 3022"/>
                      <a:gd name="T73" fmla="*/ 2315 h 3515"/>
                      <a:gd name="T74" fmla="*/ 1336 w 3022"/>
                      <a:gd name="T75" fmla="*/ 2146 h 3515"/>
                      <a:gd name="T76" fmla="*/ 1511 w 3022"/>
                      <a:gd name="T77" fmla="*/ 2054 h 3515"/>
                      <a:gd name="T78" fmla="*/ 1700 w 3022"/>
                      <a:gd name="T79" fmla="*/ 1958 h 3515"/>
                      <a:gd name="T80" fmla="*/ 2065 w 3022"/>
                      <a:gd name="T81" fmla="*/ 1752 h 3515"/>
                      <a:gd name="T82" fmla="*/ 2359 w 3022"/>
                      <a:gd name="T83" fmla="*/ 1554 h 3515"/>
                      <a:gd name="T84" fmla="*/ 2590 w 3022"/>
                      <a:gd name="T85" fmla="*/ 1365 h 3515"/>
                      <a:gd name="T86" fmla="*/ 2766 w 3022"/>
                      <a:gd name="T87" fmla="*/ 1185 h 3515"/>
                      <a:gd name="T88" fmla="*/ 2899 w 3022"/>
                      <a:gd name="T89" fmla="*/ 1014 h 3515"/>
                      <a:gd name="T90" fmla="*/ 2939 w 3022"/>
                      <a:gd name="T91" fmla="*/ 954 h 3515"/>
                      <a:gd name="T92" fmla="*/ 2979 w 3022"/>
                      <a:gd name="T93" fmla="*/ 878 h 3515"/>
                      <a:gd name="T94" fmla="*/ 3003 w 3022"/>
                      <a:gd name="T95" fmla="*/ 820 h 3515"/>
                      <a:gd name="T96" fmla="*/ 3021 w 3022"/>
                      <a:gd name="T97" fmla="*/ 734 h 351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</a:cxnLst>
                    <a:rect l="0" t="0" r="r" b="b"/>
                    <a:pathLst>
                      <a:path w="3022" h="3515">
                        <a:moveTo>
                          <a:pt x="3022" y="0"/>
                        </a:moveTo>
                        <a:lnTo>
                          <a:pt x="3022" y="0"/>
                        </a:lnTo>
                        <a:lnTo>
                          <a:pt x="3019" y="30"/>
                        </a:lnTo>
                        <a:lnTo>
                          <a:pt x="3016" y="55"/>
                        </a:lnTo>
                        <a:lnTo>
                          <a:pt x="3012" y="86"/>
                        </a:lnTo>
                        <a:lnTo>
                          <a:pt x="3005" y="124"/>
                        </a:lnTo>
                        <a:lnTo>
                          <a:pt x="2993" y="166"/>
                        </a:lnTo>
                        <a:lnTo>
                          <a:pt x="2978" y="215"/>
                        </a:lnTo>
                        <a:lnTo>
                          <a:pt x="2968" y="242"/>
                        </a:lnTo>
                        <a:lnTo>
                          <a:pt x="2956" y="270"/>
                        </a:lnTo>
                        <a:lnTo>
                          <a:pt x="2943" y="300"/>
                        </a:lnTo>
                        <a:lnTo>
                          <a:pt x="2929" y="330"/>
                        </a:lnTo>
                        <a:lnTo>
                          <a:pt x="2912" y="361"/>
                        </a:lnTo>
                        <a:lnTo>
                          <a:pt x="2893" y="394"/>
                        </a:lnTo>
                        <a:lnTo>
                          <a:pt x="2873" y="429"/>
                        </a:lnTo>
                        <a:lnTo>
                          <a:pt x="2852" y="463"/>
                        </a:lnTo>
                        <a:lnTo>
                          <a:pt x="2827" y="499"/>
                        </a:lnTo>
                        <a:lnTo>
                          <a:pt x="2800" y="536"/>
                        </a:lnTo>
                        <a:lnTo>
                          <a:pt x="2771" y="575"/>
                        </a:lnTo>
                        <a:lnTo>
                          <a:pt x="2740" y="613"/>
                        </a:lnTo>
                        <a:lnTo>
                          <a:pt x="2706" y="653"/>
                        </a:lnTo>
                        <a:lnTo>
                          <a:pt x="2668" y="695"/>
                        </a:lnTo>
                        <a:lnTo>
                          <a:pt x="2630" y="738"/>
                        </a:lnTo>
                        <a:lnTo>
                          <a:pt x="2587" y="779"/>
                        </a:lnTo>
                        <a:lnTo>
                          <a:pt x="2541" y="824"/>
                        </a:lnTo>
                        <a:lnTo>
                          <a:pt x="2494" y="868"/>
                        </a:lnTo>
                        <a:lnTo>
                          <a:pt x="2494" y="868"/>
                        </a:lnTo>
                        <a:lnTo>
                          <a:pt x="2456" y="901"/>
                        </a:lnTo>
                        <a:lnTo>
                          <a:pt x="2416" y="933"/>
                        </a:lnTo>
                        <a:lnTo>
                          <a:pt x="2373" y="967"/>
                        </a:lnTo>
                        <a:lnTo>
                          <a:pt x="2329" y="1000"/>
                        </a:lnTo>
                        <a:lnTo>
                          <a:pt x="2280" y="1034"/>
                        </a:lnTo>
                        <a:lnTo>
                          <a:pt x="2227" y="1070"/>
                        </a:lnTo>
                        <a:lnTo>
                          <a:pt x="2173" y="1106"/>
                        </a:lnTo>
                        <a:lnTo>
                          <a:pt x="2114" y="1143"/>
                        </a:lnTo>
                        <a:lnTo>
                          <a:pt x="2052" y="1182"/>
                        </a:lnTo>
                        <a:lnTo>
                          <a:pt x="1987" y="1221"/>
                        </a:lnTo>
                        <a:lnTo>
                          <a:pt x="1918" y="1261"/>
                        </a:lnTo>
                        <a:lnTo>
                          <a:pt x="1845" y="1302"/>
                        </a:lnTo>
                        <a:lnTo>
                          <a:pt x="1686" y="1390"/>
                        </a:lnTo>
                        <a:lnTo>
                          <a:pt x="1511" y="1481"/>
                        </a:lnTo>
                        <a:lnTo>
                          <a:pt x="1511" y="1481"/>
                        </a:lnTo>
                        <a:lnTo>
                          <a:pt x="1511" y="1481"/>
                        </a:lnTo>
                        <a:lnTo>
                          <a:pt x="1459" y="1507"/>
                        </a:lnTo>
                        <a:lnTo>
                          <a:pt x="1459" y="1507"/>
                        </a:lnTo>
                        <a:lnTo>
                          <a:pt x="1320" y="1577"/>
                        </a:lnTo>
                        <a:lnTo>
                          <a:pt x="1190" y="1647"/>
                        </a:lnTo>
                        <a:lnTo>
                          <a:pt x="1070" y="1716"/>
                        </a:lnTo>
                        <a:lnTo>
                          <a:pt x="957" y="1783"/>
                        </a:lnTo>
                        <a:lnTo>
                          <a:pt x="851" y="1851"/>
                        </a:lnTo>
                        <a:lnTo>
                          <a:pt x="753" y="1917"/>
                        </a:lnTo>
                        <a:lnTo>
                          <a:pt x="663" y="1981"/>
                        </a:lnTo>
                        <a:lnTo>
                          <a:pt x="580" y="2046"/>
                        </a:lnTo>
                        <a:lnTo>
                          <a:pt x="503" y="2109"/>
                        </a:lnTo>
                        <a:lnTo>
                          <a:pt x="432" y="2170"/>
                        </a:lnTo>
                        <a:lnTo>
                          <a:pt x="368" y="2232"/>
                        </a:lnTo>
                        <a:lnTo>
                          <a:pt x="309" y="2292"/>
                        </a:lnTo>
                        <a:lnTo>
                          <a:pt x="255" y="2351"/>
                        </a:lnTo>
                        <a:lnTo>
                          <a:pt x="206" y="2408"/>
                        </a:lnTo>
                        <a:lnTo>
                          <a:pt x="162" y="2465"/>
                        </a:lnTo>
                        <a:lnTo>
                          <a:pt x="122" y="2521"/>
                        </a:lnTo>
                        <a:lnTo>
                          <a:pt x="122" y="2521"/>
                        </a:lnTo>
                        <a:lnTo>
                          <a:pt x="102" y="2553"/>
                        </a:lnTo>
                        <a:lnTo>
                          <a:pt x="83" y="2581"/>
                        </a:lnTo>
                        <a:lnTo>
                          <a:pt x="67" y="2608"/>
                        </a:lnTo>
                        <a:lnTo>
                          <a:pt x="53" y="2633"/>
                        </a:lnTo>
                        <a:lnTo>
                          <a:pt x="41" y="2657"/>
                        </a:lnTo>
                        <a:lnTo>
                          <a:pt x="33" y="2679"/>
                        </a:lnTo>
                        <a:lnTo>
                          <a:pt x="24" y="2699"/>
                        </a:lnTo>
                        <a:lnTo>
                          <a:pt x="17" y="2716"/>
                        </a:lnTo>
                        <a:lnTo>
                          <a:pt x="8" y="2749"/>
                        </a:lnTo>
                        <a:lnTo>
                          <a:pt x="3" y="2777"/>
                        </a:lnTo>
                        <a:lnTo>
                          <a:pt x="1" y="2802"/>
                        </a:lnTo>
                        <a:lnTo>
                          <a:pt x="0" y="2823"/>
                        </a:lnTo>
                        <a:lnTo>
                          <a:pt x="0" y="3515"/>
                        </a:lnTo>
                        <a:lnTo>
                          <a:pt x="0" y="3515"/>
                        </a:lnTo>
                        <a:lnTo>
                          <a:pt x="1" y="3488"/>
                        </a:lnTo>
                        <a:lnTo>
                          <a:pt x="4" y="3463"/>
                        </a:lnTo>
                        <a:lnTo>
                          <a:pt x="10" y="3433"/>
                        </a:lnTo>
                        <a:lnTo>
                          <a:pt x="17" y="3398"/>
                        </a:lnTo>
                        <a:lnTo>
                          <a:pt x="29" y="3356"/>
                        </a:lnTo>
                        <a:lnTo>
                          <a:pt x="44" y="3309"/>
                        </a:lnTo>
                        <a:lnTo>
                          <a:pt x="54" y="3283"/>
                        </a:lnTo>
                        <a:lnTo>
                          <a:pt x="66" y="3256"/>
                        </a:lnTo>
                        <a:lnTo>
                          <a:pt x="79" y="3227"/>
                        </a:lnTo>
                        <a:lnTo>
                          <a:pt x="93" y="3198"/>
                        </a:lnTo>
                        <a:lnTo>
                          <a:pt x="110" y="3167"/>
                        </a:lnTo>
                        <a:lnTo>
                          <a:pt x="127" y="3135"/>
                        </a:lnTo>
                        <a:lnTo>
                          <a:pt x="147" y="3103"/>
                        </a:lnTo>
                        <a:lnTo>
                          <a:pt x="170" y="3068"/>
                        </a:lnTo>
                        <a:lnTo>
                          <a:pt x="195" y="3032"/>
                        </a:lnTo>
                        <a:lnTo>
                          <a:pt x="222" y="2997"/>
                        </a:lnTo>
                        <a:lnTo>
                          <a:pt x="251" y="2958"/>
                        </a:lnTo>
                        <a:lnTo>
                          <a:pt x="282" y="2919"/>
                        </a:lnTo>
                        <a:lnTo>
                          <a:pt x="316" y="2881"/>
                        </a:lnTo>
                        <a:lnTo>
                          <a:pt x="352" y="2839"/>
                        </a:lnTo>
                        <a:lnTo>
                          <a:pt x="392" y="2797"/>
                        </a:lnTo>
                        <a:lnTo>
                          <a:pt x="435" y="2754"/>
                        </a:lnTo>
                        <a:lnTo>
                          <a:pt x="480" y="2712"/>
                        </a:lnTo>
                        <a:lnTo>
                          <a:pt x="528" y="2667"/>
                        </a:lnTo>
                        <a:lnTo>
                          <a:pt x="528" y="2667"/>
                        </a:lnTo>
                        <a:lnTo>
                          <a:pt x="566" y="2634"/>
                        </a:lnTo>
                        <a:lnTo>
                          <a:pt x="606" y="2601"/>
                        </a:lnTo>
                        <a:lnTo>
                          <a:pt x="647" y="2568"/>
                        </a:lnTo>
                        <a:lnTo>
                          <a:pt x="693" y="2535"/>
                        </a:lnTo>
                        <a:lnTo>
                          <a:pt x="742" y="2500"/>
                        </a:lnTo>
                        <a:lnTo>
                          <a:pt x="793" y="2465"/>
                        </a:lnTo>
                        <a:lnTo>
                          <a:pt x="849" y="2429"/>
                        </a:lnTo>
                        <a:lnTo>
                          <a:pt x="908" y="2392"/>
                        </a:lnTo>
                        <a:lnTo>
                          <a:pt x="970" y="2353"/>
                        </a:lnTo>
                        <a:lnTo>
                          <a:pt x="1035" y="2315"/>
                        </a:lnTo>
                        <a:lnTo>
                          <a:pt x="1104" y="2275"/>
                        </a:lnTo>
                        <a:lnTo>
                          <a:pt x="1177" y="2233"/>
                        </a:lnTo>
                        <a:lnTo>
                          <a:pt x="1336" y="2146"/>
                        </a:lnTo>
                        <a:lnTo>
                          <a:pt x="1511" y="2054"/>
                        </a:lnTo>
                        <a:lnTo>
                          <a:pt x="1511" y="2054"/>
                        </a:lnTo>
                        <a:lnTo>
                          <a:pt x="1511" y="2054"/>
                        </a:lnTo>
                        <a:lnTo>
                          <a:pt x="1561" y="2028"/>
                        </a:lnTo>
                        <a:lnTo>
                          <a:pt x="1561" y="2028"/>
                        </a:lnTo>
                        <a:lnTo>
                          <a:pt x="1700" y="1958"/>
                        </a:lnTo>
                        <a:lnTo>
                          <a:pt x="1830" y="1888"/>
                        </a:lnTo>
                        <a:lnTo>
                          <a:pt x="1952" y="1819"/>
                        </a:lnTo>
                        <a:lnTo>
                          <a:pt x="2065" y="1752"/>
                        </a:lnTo>
                        <a:lnTo>
                          <a:pt x="2171" y="1685"/>
                        </a:lnTo>
                        <a:lnTo>
                          <a:pt x="2269" y="1619"/>
                        </a:lnTo>
                        <a:lnTo>
                          <a:pt x="2359" y="1554"/>
                        </a:lnTo>
                        <a:lnTo>
                          <a:pt x="2442" y="1490"/>
                        </a:lnTo>
                        <a:lnTo>
                          <a:pt x="2519" y="1427"/>
                        </a:lnTo>
                        <a:lnTo>
                          <a:pt x="2590" y="1365"/>
                        </a:lnTo>
                        <a:lnTo>
                          <a:pt x="2654" y="1304"/>
                        </a:lnTo>
                        <a:lnTo>
                          <a:pt x="2713" y="1244"/>
                        </a:lnTo>
                        <a:lnTo>
                          <a:pt x="2766" y="1185"/>
                        </a:lnTo>
                        <a:lnTo>
                          <a:pt x="2816" y="1128"/>
                        </a:lnTo>
                        <a:lnTo>
                          <a:pt x="2859" y="1070"/>
                        </a:lnTo>
                        <a:lnTo>
                          <a:pt x="2899" y="1014"/>
                        </a:lnTo>
                        <a:lnTo>
                          <a:pt x="2899" y="1014"/>
                        </a:lnTo>
                        <a:lnTo>
                          <a:pt x="2920" y="983"/>
                        </a:lnTo>
                        <a:lnTo>
                          <a:pt x="2939" y="954"/>
                        </a:lnTo>
                        <a:lnTo>
                          <a:pt x="2955" y="927"/>
                        </a:lnTo>
                        <a:lnTo>
                          <a:pt x="2968" y="903"/>
                        </a:lnTo>
                        <a:lnTo>
                          <a:pt x="2979" y="878"/>
                        </a:lnTo>
                        <a:lnTo>
                          <a:pt x="2989" y="857"/>
                        </a:lnTo>
                        <a:lnTo>
                          <a:pt x="2998" y="837"/>
                        </a:lnTo>
                        <a:lnTo>
                          <a:pt x="3003" y="820"/>
                        </a:lnTo>
                        <a:lnTo>
                          <a:pt x="3013" y="787"/>
                        </a:lnTo>
                        <a:lnTo>
                          <a:pt x="3018" y="758"/>
                        </a:lnTo>
                        <a:lnTo>
                          <a:pt x="3021" y="734"/>
                        </a:lnTo>
                        <a:lnTo>
                          <a:pt x="3022" y="712"/>
                        </a:lnTo>
                        <a:lnTo>
                          <a:pt x="3022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chemeClr val="accent4">
                          <a:lumMod val="75000"/>
                        </a:schemeClr>
                      </a:gs>
                      <a:gs pos="87000">
                        <a:schemeClr val="accent4">
                          <a:lumMod val="50000"/>
                        </a:schemeClr>
                      </a:gs>
                      <a:gs pos="100000">
                        <a:srgbClr val="503E67"/>
                      </a:gs>
                      <a:gs pos="14000">
                        <a:schemeClr val="accent4">
                          <a:lumMod val="5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  <a:prstDash val="sysDash"/>
                    <a:miter lim="800000"/>
                    <a:headEnd/>
                    <a:tailEnd/>
                  </a:ln>
                  <a:extLst/>
                </p:spPr>
                <p:txBody>
                  <a:bodyPr lIns="18288" tIns="18288" rIns="18288" bIns="18288" rtlCol="0" anchor="ctr" anchorCtr="1"/>
                  <a:lstStyle/>
                  <a:p>
                    <a:pPr algn="ctr" rtl="0">
                      <a:lnSpc>
                        <a:spcPct val="85000"/>
                      </a:lnSpc>
                      <a:spcBef>
                        <a:spcPct val="20000"/>
                      </a:spcBef>
                    </a:pPr>
                    <a:endParaRPr lang="es-ES" noProof="0"/>
                  </a:p>
                </p:txBody>
              </p:sp>
              <p:sp>
                <p:nvSpPr>
                  <p:cNvPr id="35" name="Forma libre 16">
                    <a:extLst>
                      <a:ext uri="{FF2B5EF4-FFF2-40B4-BE49-F238E27FC236}">
                        <a16:creationId xmlns:a16="http://schemas.microsoft.com/office/drawing/2014/main" id="{A85D0684-BEEA-4CFE-8F8E-A62883B55C6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168711" y="2637697"/>
                    <a:ext cx="2309153" cy="2589437"/>
                  </a:xfrm>
                  <a:custGeom>
                    <a:avLst/>
                    <a:gdLst>
                      <a:gd name="T0" fmla="*/ 3020 w 3023"/>
                      <a:gd name="T1" fmla="*/ 28 h 3514"/>
                      <a:gd name="T2" fmla="*/ 3005 w 3023"/>
                      <a:gd name="T3" fmla="*/ 121 h 3514"/>
                      <a:gd name="T4" fmla="*/ 2968 w 3023"/>
                      <a:gd name="T5" fmla="*/ 240 h 3514"/>
                      <a:gd name="T6" fmla="*/ 2930 w 3023"/>
                      <a:gd name="T7" fmla="*/ 328 h 3514"/>
                      <a:gd name="T8" fmla="*/ 2875 w 3023"/>
                      <a:gd name="T9" fmla="*/ 426 h 3514"/>
                      <a:gd name="T10" fmla="*/ 2801 w 3023"/>
                      <a:gd name="T11" fmla="*/ 535 h 3514"/>
                      <a:gd name="T12" fmla="*/ 2706 w 3023"/>
                      <a:gd name="T13" fmla="*/ 653 h 3514"/>
                      <a:gd name="T14" fmla="*/ 2587 w 3023"/>
                      <a:gd name="T15" fmla="*/ 779 h 3514"/>
                      <a:gd name="T16" fmla="*/ 2494 w 3023"/>
                      <a:gd name="T17" fmla="*/ 868 h 3514"/>
                      <a:gd name="T18" fmla="*/ 2375 w 3023"/>
                      <a:gd name="T19" fmla="*/ 965 h 3514"/>
                      <a:gd name="T20" fmla="*/ 2229 w 3023"/>
                      <a:gd name="T21" fmla="*/ 1069 h 3514"/>
                      <a:gd name="T22" fmla="*/ 2053 w 3023"/>
                      <a:gd name="T23" fmla="*/ 1180 h 3514"/>
                      <a:gd name="T24" fmla="*/ 1845 w 3023"/>
                      <a:gd name="T25" fmla="*/ 1301 h 3514"/>
                      <a:gd name="T26" fmla="*/ 1512 w 3023"/>
                      <a:gd name="T27" fmla="*/ 1481 h 3514"/>
                      <a:gd name="T28" fmla="*/ 1461 w 3023"/>
                      <a:gd name="T29" fmla="*/ 1505 h 3514"/>
                      <a:gd name="T30" fmla="*/ 1070 w 3023"/>
                      <a:gd name="T31" fmla="*/ 1714 h 3514"/>
                      <a:gd name="T32" fmla="*/ 754 w 3023"/>
                      <a:gd name="T33" fmla="*/ 1914 h 3514"/>
                      <a:gd name="T34" fmla="*/ 503 w 3023"/>
                      <a:gd name="T35" fmla="*/ 2106 h 3514"/>
                      <a:gd name="T36" fmla="*/ 310 w 3023"/>
                      <a:gd name="T37" fmla="*/ 2290 h 3514"/>
                      <a:gd name="T38" fmla="*/ 164 w 3023"/>
                      <a:gd name="T39" fmla="*/ 2463 h 3514"/>
                      <a:gd name="T40" fmla="*/ 102 w 3023"/>
                      <a:gd name="T41" fmla="*/ 2550 h 3514"/>
                      <a:gd name="T42" fmla="*/ 55 w 3023"/>
                      <a:gd name="T43" fmla="*/ 2632 h 3514"/>
                      <a:gd name="T44" fmla="*/ 25 w 3023"/>
                      <a:gd name="T45" fmla="*/ 2696 h 3514"/>
                      <a:gd name="T46" fmla="*/ 5 w 3023"/>
                      <a:gd name="T47" fmla="*/ 2775 h 3514"/>
                      <a:gd name="T48" fmla="*/ 0 w 3023"/>
                      <a:gd name="T49" fmla="*/ 3514 h 3514"/>
                      <a:gd name="T50" fmla="*/ 6 w 3023"/>
                      <a:gd name="T51" fmla="*/ 3461 h 3514"/>
                      <a:gd name="T52" fmla="*/ 29 w 3023"/>
                      <a:gd name="T53" fmla="*/ 3354 h 3514"/>
                      <a:gd name="T54" fmla="*/ 66 w 3023"/>
                      <a:gd name="T55" fmla="*/ 3254 h 3514"/>
                      <a:gd name="T56" fmla="*/ 111 w 3023"/>
                      <a:gd name="T57" fmla="*/ 3166 h 3514"/>
                      <a:gd name="T58" fmla="*/ 171 w 3023"/>
                      <a:gd name="T59" fmla="*/ 3066 h 3514"/>
                      <a:gd name="T60" fmla="*/ 251 w 3023"/>
                      <a:gd name="T61" fmla="*/ 2957 h 3514"/>
                      <a:gd name="T62" fmla="*/ 354 w 3023"/>
                      <a:gd name="T63" fmla="*/ 2838 h 3514"/>
                      <a:gd name="T64" fmla="*/ 480 w 3023"/>
                      <a:gd name="T65" fmla="*/ 2709 h 3514"/>
                      <a:gd name="T66" fmla="*/ 566 w 3023"/>
                      <a:gd name="T67" fmla="*/ 2633 h 3514"/>
                      <a:gd name="T68" fmla="*/ 694 w 3023"/>
                      <a:gd name="T69" fmla="*/ 2533 h 3514"/>
                      <a:gd name="T70" fmla="*/ 850 w 3023"/>
                      <a:gd name="T71" fmla="*/ 2427 h 3514"/>
                      <a:gd name="T72" fmla="*/ 1036 w 3023"/>
                      <a:gd name="T73" fmla="*/ 2313 h 3514"/>
                      <a:gd name="T74" fmla="*/ 1337 w 3023"/>
                      <a:gd name="T75" fmla="*/ 2145 h 3514"/>
                      <a:gd name="T76" fmla="*/ 1512 w 3023"/>
                      <a:gd name="T77" fmla="*/ 2052 h 3514"/>
                      <a:gd name="T78" fmla="*/ 1702 w 3023"/>
                      <a:gd name="T79" fmla="*/ 1956 h 3514"/>
                      <a:gd name="T80" fmla="*/ 2066 w 3023"/>
                      <a:gd name="T81" fmla="*/ 1750 h 3514"/>
                      <a:gd name="T82" fmla="*/ 2359 w 3023"/>
                      <a:gd name="T83" fmla="*/ 1552 h 3514"/>
                      <a:gd name="T84" fmla="*/ 2590 w 3023"/>
                      <a:gd name="T85" fmla="*/ 1363 h 3514"/>
                      <a:gd name="T86" fmla="*/ 2768 w 3023"/>
                      <a:gd name="T87" fmla="*/ 1184 h 3514"/>
                      <a:gd name="T88" fmla="*/ 2901 w 3023"/>
                      <a:gd name="T89" fmla="*/ 1014 h 3514"/>
                      <a:gd name="T90" fmla="*/ 2940 w 3023"/>
                      <a:gd name="T91" fmla="*/ 952 h 3514"/>
                      <a:gd name="T92" fmla="*/ 2981 w 3023"/>
                      <a:gd name="T93" fmla="*/ 878 h 3514"/>
                      <a:gd name="T94" fmla="*/ 3005 w 3023"/>
                      <a:gd name="T95" fmla="*/ 817 h 3514"/>
                      <a:gd name="T96" fmla="*/ 3021 w 3023"/>
                      <a:gd name="T97" fmla="*/ 731 h 35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</a:cxnLst>
                    <a:rect l="0" t="0" r="r" b="b"/>
                    <a:pathLst>
                      <a:path w="3023" h="3514">
                        <a:moveTo>
                          <a:pt x="3023" y="0"/>
                        </a:moveTo>
                        <a:lnTo>
                          <a:pt x="3023" y="0"/>
                        </a:lnTo>
                        <a:lnTo>
                          <a:pt x="3020" y="28"/>
                        </a:lnTo>
                        <a:lnTo>
                          <a:pt x="3018" y="53"/>
                        </a:lnTo>
                        <a:lnTo>
                          <a:pt x="3013" y="84"/>
                        </a:lnTo>
                        <a:lnTo>
                          <a:pt x="3005" y="121"/>
                        </a:lnTo>
                        <a:lnTo>
                          <a:pt x="2994" y="166"/>
                        </a:lnTo>
                        <a:lnTo>
                          <a:pt x="2978" y="214"/>
                        </a:lnTo>
                        <a:lnTo>
                          <a:pt x="2968" y="240"/>
                        </a:lnTo>
                        <a:lnTo>
                          <a:pt x="2957" y="269"/>
                        </a:lnTo>
                        <a:lnTo>
                          <a:pt x="2944" y="298"/>
                        </a:lnTo>
                        <a:lnTo>
                          <a:pt x="2930" y="328"/>
                        </a:lnTo>
                        <a:lnTo>
                          <a:pt x="2912" y="359"/>
                        </a:lnTo>
                        <a:lnTo>
                          <a:pt x="2895" y="392"/>
                        </a:lnTo>
                        <a:lnTo>
                          <a:pt x="2875" y="426"/>
                        </a:lnTo>
                        <a:lnTo>
                          <a:pt x="2852" y="462"/>
                        </a:lnTo>
                        <a:lnTo>
                          <a:pt x="2828" y="498"/>
                        </a:lnTo>
                        <a:lnTo>
                          <a:pt x="2801" y="535"/>
                        </a:lnTo>
                        <a:lnTo>
                          <a:pt x="2772" y="573"/>
                        </a:lnTo>
                        <a:lnTo>
                          <a:pt x="2740" y="613"/>
                        </a:lnTo>
                        <a:lnTo>
                          <a:pt x="2706" y="653"/>
                        </a:lnTo>
                        <a:lnTo>
                          <a:pt x="2670" y="694"/>
                        </a:lnTo>
                        <a:lnTo>
                          <a:pt x="2630" y="736"/>
                        </a:lnTo>
                        <a:lnTo>
                          <a:pt x="2587" y="779"/>
                        </a:lnTo>
                        <a:lnTo>
                          <a:pt x="2543" y="822"/>
                        </a:lnTo>
                        <a:lnTo>
                          <a:pt x="2494" y="868"/>
                        </a:lnTo>
                        <a:lnTo>
                          <a:pt x="2494" y="868"/>
                        </a:lnTo>
                        <a:lnTo>
                          <a:pt x="2457" y="899"/>
                        </a:lnTo>
                        <a:lnTo>
                          <a:pt x="2417" y="932"/>
                        </a:lnTo>
                        <a:lnTo>
                          <a:pt x="2375" y="965"/>
                        </a:lnTo>
                        <a:lnTo>
                          <a:pt x="2329" y="999"/>
                        </a:lnTo>
                        <a:lnTo>
                          <a:pt x="2281" y="1034"/>
                        </a:lnTo>
                        <a:lnTo>
                          <a:pt x="2229" y="1069"/>
                        </a:lnTo>
                        <a:lnTo>
                          <a:pt x="2173" y="1105"/>
                        </a:lnTo>
                        <a:lnTo>
                          <a:pt x="2115" y="1143"/>
                        </a:lnTo>
                        <a:lnTo>
                          <a:pt x="2053" y="1180"/>
                        </a:lnTo>
                        <a:lnTo>
                          <a:pt x="1987" y="1220"/>
                        </a:lnTo>
                        <a:lnTo>
                          <a:pt x="1918" y="1260"/>
                        </a:lnTo>
                        <a:lnTo>
                          <a:pt x="1845" y="1301"/>
                        </a:lnTo>
                        <a:lnTo>
                          <a:pt x="1686" y="1387"/>
                        </a:lnTo>
                        <a:lnTo>
                          <a:pt x="1512" y="1481"/>
                        </a:lnTo>
                        <a:lnTo>
                          <a:pt x="1512" y="1481"/>
                        </a:lnTo>
                        <a:lnTo>
                          <a:pt x="1512" y="1481"/>
                        </a:lnTo>
                        <a:lnTo>
                          <a:pt x="1461" y="1505"/>
                        </a:lnTo>
                        <a:lnTo>
                          <a:pt x="1461" y="1505"/>
                        </a:lnTo>
                        <a:lnTo>
                          <a:pt x="1322" y="1576"/>
                        </a:lnTo>
                        <a:lnTo>
                          <a:pt x="1192" y="1645"/>
                        </a:lnTo>
                        <a:lnTo>
                          <a:pt x="1070" y="1714"/>
                        </a:lnTo>
                        <a:lnTo>
                          <a:pt x="957" y="1783"/>
                        </a:lnTo>
                        <a:lnTo>
                          <a:pt x="851" y="1849"/>
                        </a:lnTo>
                        <a:lnTo>
                          <a:pt x="754" y="1914"/>
                        </a:lnTo>
                        <a:lnTo>
                          <a:pt x="664" y="1980"/>
                        </a:lnTo>
                        <a:lnTo>
                          <a:pt x="581" y="2043"/>
                        </a:lnTo>
                        <a:lnTo>
                          <a:pt x="503" y="2106"/>
                        </a:lnTo>
                        <a:lnTo>
                          <a:pt x="433" y="2169"/>
                        </a:lnTo>
                        <a:lnTo>
                          <a:pt x="369" y="2230"/>
                        </a:lnTo>
                        <a:lnTo>
                          <a:pt x="310" y="2290"/>
                        </a:lnTo>
                        <a:lnTo>
                          <a:pt x="257" y="2348"/>
                        </a:lnTo>
                        <a:lnTo>
                          <a:pt x="207" y="2407"/>
                        </a:lnTo>
                        <a:lnTo>
                          <a:pt x="164" y="2463"/>
                        </a:lnTo>
                        <a:lnTo>
                          <a:pt x="124" y="2519"/>
                        </a:lnTo>
                        <a:lnTo>
                          <a:pt x="124" y="2519"/>
                        </a:lnTo>
                        <a:lnTo>
                          <a:pt x="102" y="2550"/>
                        </a:lnTo>
                        <a:lnTo>
                          <a:pt x="84" y="2579"/>
                        </a:lnTo>
                        <a:lnTo>
                          <a:pt x="68" y="2606"/>
                        </a:lnTo>
                        <a:lnTo>
                          <a:pt x="55" y="2632"/>
                        </a:lnTo>
                        <a:lnTo>
                          <a:pt x="43" y="2655"/>
                        </a:lnTo>
                        <a:lnTo>
                          <a:pt x="33" y="2676"/>
                        </a:lnTo>
                        <a:lnTo>
                          <a:pt x="25" y="2696"/>
                        </a:lnTo>
                        <a:lnTo>
                          <a:pt x="19" y="2715"/>
                        </a:lnTo>
                        <a:lnTo>
                          <a:pt x="9" y="2748"/>
                        </a:lnTo>
                        <a:lnTo>
                          <a:pt x="5" y="2775"/>
                        </a:lnTo>
                        <a:lnTo>
                          <a:pt x="2" y="2801"/>
                        </a:lnTo>
                        <a:lnTo>
                          <a:pt x="0" y="2822"/>
                        </a:lnTo>
                        <a:lnTo>
                          <a:pt x="0" y="3514"/>
                        </a:lnTo>
                        <a:lnTo>
                          <a:pt x="0" y="3514"/>
                        </a:lnTo>
                        <a:lnTo>
                          <a:pt x="3" y="3486"/>
                        </a:lnTo>
                        <a:lnTo>
                          <a:pt x="6" y="3461"/>
                        </a:lnTo>
                        <a:lnTo>
                          <a:pt x="10" y="3431"/>
                        </a:lnTo>
                        <a:lnTo>
                          <a:pt x="18" y="3395"/>
                        </a:lnTo>
                        <a:lnTo>
                          <a:pt x="29" y="3354"/>
                        </a:lnTo>
                        <a:lnTo>
                          <a:pt x="45" y="3307"/>
                        </a:lnTo>
                        <a:lnTo>
                          <a:pt x="55" y="3281"/>
                        </a:lnTo>
                        <a:lnTo>
                          <a:pt x="66" y="3254"/>
                        </a:lnTo>
                        <a:lnTo>
                          <a:pt x="79" y="3226"/>
                        </a:lnTo>
                        <a:lnTo>
                          <a:pt x="94" y="3196"/>
                        </a:lnTo>
                        <a:lnTo>
                          <a:pt x="111" y="3166"/>
                        </a:lnTo>
                        <a:lnTo>
                          <a:pt x="129" y="3133"/>
                        </a:lnTo>
                        <a:lnTo>
                          <a:pt x="149" y="3100"/>
                        </a:lnTo>
                        <a:lnTo>
                          <a:pt x="171" y="3066"/>
                        </a:lnTo>
                        <a:lnTo>
                          <a:pt x="195" y="3032"/>
                        </a:lnTo>
                        <a:lnTo>
                          <a:pt x="222" y="2994"/>
                        </a:lnTo>
                        <a:lnTo>
                          <a:pt x="251" y="2957"/>
                        </a:lnTo>
                        <a:lnTo>
                          <a:pt x="283" y="2918"/>
                        </a:lnTo>
                        <a:lnTo>
                          <a:pt x="317" y="2878"/>
                        </a:lnTo>
                        <a:lnTo>
                          <a:pt x="354" y="2838"/>
                        </a:lnTo>
                        <a:lnTo>
                          <a:pt x="393" y="2797"/>
                        </a:lnTo>
                        <a:lnTo>
                          <a:pt x="436" y="2754"/>
                        </a:lnTo>
                        <a:lnTo>
                          <a:pt x="480" y="2709"/>
                        </a:lnTo>
                        <a:lnTo>
                          <a:pt x="529" y="2665"/>
                        </a:lnTo>
                        <a:lnTo>
                          <a:pt x="529" y="2665"/>
                        </a:lnTo>
                        <a:lnTo>
                          <a:pt x="566" y="2633"/>
                        </a:lnTo>
                        <a:lnTo>
                          <a:pt x="606" y="2601"/>
                        </a:lnTo>
                        <a:lnTo>
                          <a:pt x="649" y="2568"/>
                        </a:lnTo>
                        <a:lnTo>
                          <a:pt x="694" y="2533"/>
                        </a:lnTo>
                        <a:lnTo>
                          <a:pt x="742" y="2499"/>
                        </a:lnTo>
                        <a:lnTo>
                          <a:pt x="795" y="2463"/>
                        </a:lnTo>
                        <a:lnTo>
                          <a:pt x="850" y="2427"/>
                        </a:lnTo>
                        <a:lnTo>
                          <a:pt x="909" y="2390"/>
                        </a:lnTo>
                        <a:lnTo>
                          <a:pt x="970" y="2353"/>
                        </a:lnTo>
                        <a:lnTo>
                          <a:pt x="1036" y="2313"/>
                        </a:lnTo>
                        <a:lnTo>
                          <a:pt x="1105" y="2273"/>
                        </a:lnTo>
                        <a:lnTo>
                          <a:pt x="1178" y="2231"/>
                        </a:lnTo>
                        <a:lnTo>
                          <a:pt x="1337" y="2145"/>
                        </a:lnTo>
                        <a:lnTo>
                          <a:pt x="1512" y="2052"/>
                        </a:lnTo>
                        <a:lnTo>
                          <a:pt x="1512" y="2052"/>
                        </a:lnTo>
                        <a:lnTo>
                          <a:pt x="1512" y="2052"/>
                        </a:lnTo>
                        <a:lnTo>
                          <a:pt x="1563" y="2028"/>
                        </a:lnTo>
                        <a:lnTo>
                          <a:pt x="1563" y="2028"/>
                        </a:lnTo>
                        <a:lnTo>
                          <a:pt x="1702" y="1956"/>
                        </a:lnTo>
                        <a:lnTo>
                          <a:pt x="1832" y="1887"/>
                        </a:lnTo>
                        <a:lnTo>
                          <a:pt x="1953" y="1819"/>
                        </a:lnTo>
                        <a:lnTo>
                          <a:pt x="2066" y="1750"/>
                        </a:lnTo>
                        <a:lnTo>
                          <a:pt x="2172" y="1684"/>
                        </a:lnTo>
                        <a:lnTo>
                          <a:pt x="2269" y="1618"/>
                        </a:lnTo>
                        <a:lnTo>
                          <a:pt x="2359" y="1552"/>
                        </a:lnTo>
                        <a:lnTo>
                          <a:pt x="2443" y="1489"/>
                        </a:lnTo>
                        <a:lnTo>
                          <a:pt x="2520" y="1426"/>
                        </a:lnTo>
                        <a:lnTo>
                          <a:pt x="2590" y="1363"/>
                        </a:lnTo>
                        <a:lnTo>
                          <a:pt x="2655" y="1303"/>
                        </a:lnTo>
                        <a:lnTo>
                          <a:pt x="2713" y="1243"/>
                        </a:lnTo>
                        <a:lnTo>
                          <a:pt x="2768" y="1184"/>
                        </a:lnTo>
                        <a:lnTo>
                          <a:pt x="2816" y="1125"/>
                        </a:lnTo>
                        <a:lnTo>
                          <a:pt x="2861" y="1069"/>
                        </a:lnTo>
                        <a:lnTo>
                          <a:pt x="2901" y="1014"/>
                        </a:lnTo>
                        <a:lnTo>
                          <a:pt x="2901" y="1014"/>
                        </a:lnTo>
                        <a:lnTo>
                          <a:pt x="2921" y="982"/>
                        </a:lnTo>
                        <a:lnTo>
                          <a:pt x="2940" y="952"/>
                        </a:lnTo>
                        <a:lnTo>
                          <a:pt x="2955" y="926"/>
                        </a:lnTo>
                        <a:lnTo>
                          <a:pt x="2970" y="900"/>
                        </a:lnTo>
                        <a:lnTo>
                          <a:pt x="2981" y="878"/>
                        </a:lnTo>
                        <a:lnTo>
                          <a:pt x="2990" y="856"/>
                        </a:lnTo>
                        <a:lnTo>
                          <a:pt x="2998" y="836"/>
                        </a:lnTo>
                        <a:lnTo>
                          <a:pt x="3005" y="817"/>
                        </a:lnTo>
                        <a:lnTo>
                          <a:pt x="3014" y="784"/>
                        </a:lnTo>
                        <a:lnTo>
                          <a:pt x="3018" y="756"/>
                        </a:lnTo>
                        <a:lnTo>
                          <a:pt x="3021" y="731"/>
                        </a:lnTo>
                        <a:lnTo>
                          <a:pt x="3023" y="710"/>
                        </a:lnTo>
                        <a:lnTo>
                          <a:pt x="3023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93000">
                        <a:schemeClr val="accent2">
                          <a:lumMod val="5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  <a:gs pos="7000">
                        <a:schemeClr val="accent2">
                          <a:lumMod val="5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  <a:prstDash val="sysDash"/>
                    <a:miter lim="800000"/>
                    <a:headEnd/>
                    <a:tailEnd/>
                  </a:ln>
                  <a:extLst/>
                </p:spPr>
                <p:txBody>
                  <a:bodyPr lIns="18288" tIns="18288" rIns="18288" bIns="18288" rtlCol="0" anchor="ctr" anchorCtr="1"/>
                  <a:lstStyle/>
                  <a:p>
                    <a:pPr algn="ctr" rtl="0">
                      <a:lnSpc>
                        <a:spcPct val="85000"/>
                      </a:lnSpc>
                      <a:spcBef>
                        <a:spcPct val="20000"/>
                      </a:spcBef>
                    </a:pPr>
                    <a:endParaRPr lang="es-ES" noProof="0"/>
                  </a:p>
                </p:txBody>
              </p:sp>
              <p:sp>
                <p:nvSpPr>
                  <p:cNvPr id="37" name="Forma libre 13">
                    <a:extLst>
                      <a:ext uri="{FF2B5EF4-FFF2-40B4-BE49-F238E27FC236}">
                        <a16:creationId xmlns:a16="http://schemas.microsoft.com/office/drawing/2014/main" id="{7B0CA582-EEAB-4758-88C5-F4305AC1CDD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171002" y="1419503"/>
                    <a:ext cx="2306863" cy="2589436"/>
                  </a:xfrm>
                  <a:custGeom>
                    <a:avLst/>
                    <a:gdLst>
                      <a:gd name="T0" fmla="*/ 3019 w 3022"/>
                      <a:gd name="T1" fmla="*/ 30 h 3516"/>
                      <a:gd name="T2" fmla="*/ 3005 w 3022"/>
                      <a:gd name="T3" fmla="*/ 123 h 3516"/>
                      <a:gd name="T4" fmla="*/ 2968 w 3022"/>
                      <a:gd name="T5" fmla="*/ 242 h 3516"/>
                      <a:gd name="T6" fmla="*/ 2929 w 3022"/>
                      <a:gd name="T7" fmla="*/ 330 h 3516"/>
                      <a:gd name="T8" fmla="*/ 2873 w 3022"/>
                      <a:gd name="T9" fmla="*/ 428 h 3516"/>
                      <a:gd name="T10" fmla="*/ 2800 w 3022"/>
                      <a:gd name="T11" fmla="*/ 537 h 3516"/>
                      <a:gd name="T12" fmla="*/ 2706 w 3022"/>
                      <a:gd name="T13" fmla="*/ 655 h 3516"/>
                      <a:gd name="T14" fmla="*/ 2587 w 3022"/>
                      <a:gd name="T15" fmla="*/ 781 h 3516"/>
                      <a:gd name="T16" fmla="*/ 2494 w 3022"/>
                      <a:gd name="T17" fmla="*/ 868 h 3516"/>
                      <a:gd name="T18" fmla="*/ 2373 w 3022"/>
                      <a:gd name="T19" fmla="*/ 967 h 3516"/>
                      <a:gd name="T20" fmla="*/ 2227 w 3022"/>
                      <a:gd name="T21" fmla="*/ 1070 h 3516"/>
                      <a:gd name="T22" fmla="*/ 2052 w 3022"/>
                      <a:gd name="T23" fmla="*/ 1182 h 3516"/>
                      <a:gd name="T24" fmla="*/ 1845 w 3022"/>
                      <a:gd name="T25" fmla="*/ 1302 h 3516"/>
                      <a:gd name="T26" fmla="*/ 1511 w 3022"/>
                      <a:gd name="T27" fmla="*/ 1483 h 3516"/>
                      <a:gd name="T28" fmla="*/ 1459 w 3022"/>
                      <a:gd name="T29" fmla="*/ 1507 h 3516"/>
                      <a:gd name="T30" fmla="*/ 1070 w 3022"/>
                      <a:gd name="T31" fmla="*/ 1716 h 3516"/>
                      <a:gd name="T32" fmla="*/ 753 w 3022"/>
                      <a:gd name="T33" fmla="*/ 1917 h 3516"/>
                      <a:gd name="T34" fmla="*/ 503 w 3022"/>
                      <a:gd name="T35" fmla="*/ 2108 h 3516"/>
                      <a:gd name="T36" fmla="*/ 309 w 3022"/>
                      <a:gd name="T37" fmla="*/ 2292 h 3516"/>
                      <a:gd name="T38" fmla="*/ 162 w 3022"/>
                      <a:gd name="T39" fmla="*/ 2465 h 3516"/>
                      <a:gd name="T40" fmla="*/ 102 w 3022"/>
                      <a:gd name="T41" fmla="*/ 2552 h 3516"/>
                      <a:gd name="T42" fmla="*/ 53 w 3022"/>
                      <a:gd name="T43" fmla="*/ 2634 h 3516"/>
                      <a:gd name="T44" fmla="*/ 24 w 3022"/>
                      <a:gd name="T45" fmla="*/ 2699 h 3516"/>
                      <a:gd name="T46" fmla="*/ 3 w 3022"/>
                      <a:gd name="T47" fmla="*/ 2777 h 3516"/>
                      <a:gd name="T48" fmla="*/ 0 w 3022"/>
                      <a:gd name="T49" fmla="*/ 3516 h 3516"/>
                      <a:gd name="T50" fmla="*/ 4 w 3022"/>
                      <a:gd name="T51" fmla="*/ 3463 h 3516"/>
                      <a:gd name="T52" fmla="*/ 29 w 3022"/>
                      <a:gd name="T53" fmla="*/ 3356 h 3516"/>
                      <a:gd name="T54" fmla="*/ 66 w 3022"/>
                      <a:gd name="T55" fmla="*/ 3256 h 3516"/>
                      <a:gd name="T56" fmla="*/ 110 w 3022"/>
                      <a:gd name="T57" fmla="*/ 3167 h 3516"/>
                      <a:gd name="T58" fmla="*/ 170 w 3022"/>
                      <a:gd name="T59" fmla="*/ 3068 h 3516"/>
                      <a:gd name="T60" fmla="*/ 251 w 3022"/>
                      <a:gd name="T61" fmla="*/ 2959 h 3516"/>
                      <a:gd name="T62" fmla="*/ 352 w 3022"/>
                      <a:gd name="T63" fmla="*/ 2839 h 3516"/>
                      <a:gd name="T64" fmla="*/ 480 w 3022"/>
                      <a:gd name="T65" fmla="*/ 2711 h 3516"/>
                      <a:gd name="T66" fmla="*/ 566 w 3022"/>
                      <a:gd name="T67" fmla="*/ 2636 h 3516"/>
                      <a:gd name="T68" fmla="*/ 693 w 3022"/>
                      <a:gd name="T69" fmla="*/ 2535 h 3516"/>
                      <a:gd name="T70" fmla="*/ 849 w 3022"/>
                      <a:gd name="T71" fmla="*/ 2429 h 3516"/>
                      <a:gd name="T72" fmla="*/ 1035 w 3022"/>
                      <a:gd name="T73" fmla="*/ 2315 h 3516"/>
                      <a:gd name="T74" fmla="*/ 1336 w 3022"/>
                      <a:gd name="T75" fmla="*/ 2146 h 3516"/>
                      <a:gd name="T76" fmla="*/ 1511 w 3022"/>
                      <a:gd name="T77" fmla="*/ 2054 h 3516"/>
                      <a:gd name="T78" fmla="*/ 1700 w 3022"/>
                      <a:gd name="T79" fmla="*/ 1958 h 3516"/>
                      <a:gd name="T80" fmla="*/ 2065 w 3022"/>
                      <a:gd name="T81" fmla="*/ 1752 h 3516"/>
                      <a:gd name="T82" fmla="*/ 2359 w 3022"/>
                      <a:gd name="T83" fmla="*/ 1554 h 3516"/>
                      <a:gd name="T84" fmla="*/ 2590 w 3022"/>
                      <a:gd name="T85" fmla="*/ 1365 h 3516"/>
                      <a:gd name="T86" fmla="*/ 2766 w 3022"/>
                      <a:gd name="T87" fmla="*/ 1185 h 3516"/>
                      <a:gd name="T88" fmla="*/ 2899 w 3022"/>
                      <a:gd name="T89" fmla="*/ 1014 h 3516"/>
                      <a:gd name="T90" fmla="*/ 2939 w 3022"/>
                      <a:gd name="T91" fmla="*/ 954 h 3516"/>
                      <a:gd name="T92" fmla="*/ 2979 w 3022"/>
                      <a:gd name="T93" fmla="*/ 880 h 3516"/>
                      <a:gd name="T94" fmla="*/ 3003 w 3022"/>
                      <a:gd name="T95" fmla="*/ 819 h 3516"/>
                      <a:gd name="T96" fmla="*/ 3021 w 3022"/>
                      <a:gd name="T97" fmla="*/ 734 h 351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</a:cxnLst>
                    <a:rect l="0" t="0" r="r" b="b"/>
                    <a:pathLst>
                      <a:path w="3022" h="3516">
                        <a:moveTo>
                          <a:pt x="3022" y="0"/>
                        </a:moveTo>
                        <a:lnTo>
                          <a:pt x="3022" y="0"/>
                        </a:lnTo>
                        <a:lnTo>
                          <a:pt x="3019" y="30"/>
                        </a:lnTo>
                        <a:lnTo>
                          <a:pt x="3016" y="55"/>
                        </a:lnTo>
                        <a:lnTo>
                          <a:pt x="3012" y="86"/>
                        </a:lnTo>
                        <a:lnTo>
                          <a:pt x="3005" y="123"/>
                        </a:lnTo>
                        <a:lnTo>
                          <a:pt x="2993" y="166"/>
                        </a:lnTo>
                        <a:lnTo>
                          <a:pt x="2978" y="217"/>
                        </a:lnTo>
                        <a:lnTo>
                          <a:pt x="2968" y="242"/>
                        </a:lnTo>
                        <a:lnTo>
                          <a:pt x="2956" y="271"/>
                        </a:lnTo>
                        <a:lnTo>
                          <a:pt x="2943" y="300"/>
                        </a:lnTo>
                        <a:lnTo>
                          <a:pt x="2929" y="330"/>
                        </a:lnTo>
                        <a:lnTo>
                          <a:pt x="2912" y="361"/>
                        </a:lnTo>
                        <a:lnTo>
                          <a:pt x="2893" y="394"/>
                        </a:lnTo>
                        <a:lnTo>
                          <a:pt x="2873" y="428"/>
                        </a:lnTo>
                        <a:lnTo>
                          <a:pt x="2852" y="463"/>
                        </a:lnTo>
                        <a:lnTo>
                          <a:pt x="2827" y="500"/>
                        </a:lnTo>
                        <a:lnTo>
                          <a:pt x="2800" y="537"/>
                        </a:lnTo>
                        <a:lnTo>
                          <a:pt x="2771" y="575"/>
                        </a:lnTo>
                        <a:lnTo>
                          <a:pt x="2740" y="615"/>
                        </a:lnTo>
                        <a:lnTo>
                          <a:pt x="2706" y="655"/>
                        </a:lnTo>
                        <a:lnTo>
                          <a:pt x="2668" y="695"/>
                        </a:lnTo>
                        <a:lnTo>
                          <a:pt x="2630" y="738"/>
                        </a:lnTo>
                        <a:lnTo>
                          <a:pt x="2587" y="781"/>
                        </a:lnTo>
                        <a:lnTo>
                          <a:pt x="2541" y="824"/>
                        </a:lnTo>
                        <a:lnTo>
                          <a:pt x="2494" y="868"/>
                        </a:lnTo>
                        <a:lnTo>
                          <a:pt x="2494" y="868"/>
                        </a:lnTo>
                        <a:lnTo>
                          <a:pt x="2456" y="901"/>
                        </a:lnTo>
                        <a:lnTo>
                          <a:pt x="2416" y="934"/>
                        </a:lnTo>
                        <a:lnTo>
                          <a:pt x="2373" y="967"/>
                        </a:lnTo>
                        <a:lnTo>
                          <a:pt x="2329" y="1001"/>
                        </a:lnTo>
                        <a:lnTo>
                          <a:pt x="2280" y="1036"/>
                        </a:lnTo>
                        <a:lnTo>
                          <a:pt x="2227" y="1070"/>
                        </a:lnTo>
                        <a:lnTo>
                          <a:pt x="2173" y="1107"/>
                        </a:lnTo>
                        <a:lnTo>
                          <a:pt x="2114" y="1143"/>
                        </a:lnTo>
                        <a:lnTo>
                          <a:pt x="2052" y="1182"/>
                        </a:lnTo>
                        <a:lnTo>
                          <a:pt x="1987" y="1220"/>
                        </a:lnTo>
                        <a:lnTo>
                          <a:pt x="1918" y="1261"/>
                        </a:lnTo>
                        <a:lnTo>
                          <a:pt x="1845" y="1302"/>
                        </a:lnTo>
                        <a:lnTo>
                          <a:pt x="1686" y="1389"/>
                        </a:lnTo>
                        <a:lnTo>
                          <a:pt x="1511" y="1483"/>
                        </a:lnTo>
                        <a:lnTo>
                          <a:pt x="1511" y="1483"/>
                        </a:lnTo>
                        <a:lnTo>
                          <a:pt x="1511" y="1483"/>
                        </a:lnTo>
                        <a:lnTo>
                          <a:pt x="1459" y="1507"/>
                        </a:lnTo>
                        <a:lnTo>
                          <a:pt x="1459" y="1507"/>
                        </a:lnTo>
                        <a:lnTo>
                          <a:pt x="1320" y="1577"/>
                        </a:lnTo>
                        <a:lnTo>
                          <a:pt x="1190" y="1647"/>
                        </a:lnTo>
                        <a:lnTo>
                          <a:pt x="1070" y="1716"/>
                        </a:lnTo>
                        <a:lnTo>
                          <a:pt x="957" y="1783"/>
                        </a:lnTo>
                        <a:lnTo>
                          <a:pt x="851" y="1851"/>
                        </a:lnTo>
                        <a:lnTo>
                          <a:pt x="753" y="1917"/>
                        </a:lnTo>
                        <a:lnTo>
                          <a:pt x="663" y="1981"/>
                        </a:lnTo>
                        <a:lnTo>
                          <a:pt x="580" y="2045"/>
                        </a:lnTo>
                        <a:lnTo>
                          <a:pt x="503" y="2108"/>
                        </a:lnTo>
                        <a:lnTo>
                          <a:pt x="432" y="2170"/>
                        </a:lnTo>
                        <a:lnTo>
                          <a:pt x="368" y="2232"/>
                        </a:lnTo>
                        <a:lnTo>
                          <a:pt x="309" y="2292"/>
                        </a:lnTo>
                        <a:lnTo>
                          <a:pt x="255" y="2351"/>
                        </a:lnTo>
                        <a:lnTo>
                          <a:pt x="206" y="2408"/>
                        </a:lnTo>
                        <a:lnTo>
                          <a:pt x="162" y="2465"/>
                        </a:lnTo>
                        <a:lnTo>
                          <a:pt x="122" y="2521"/>
                        </a:lnTo>
                        <a:lnTo>
                          <a:pt x="122" y="2521"/>
                        </a:lnTo>
                        <a:lnTo>
                          <a:pt x="102" y="2552"/>
                        </a:lnTo>
                        <a:lnTo>
                          <a:pt x="83" y="2581"/>
                        </a:lnTo>
                        <a:lnTo>
                          <a:pt x="67" y="2608"/>
                        </a:lnTo>
                        <a:lnTo>
                          <a:pt x="53" y="2634"/>
                        </a:lnTo>
                        <a:lnTo>
                          <a:pt x="41" y="2657"/>
                        </a:lnTo>
                        <a:lnTo>
                          <a:pt x="33" y="2678"/>
                        </a:lnTo>
                        <a:lnTo>
                          <a:pt x="24" y="2699"/>
                        </a:lnTo>
                        <a:lnTo>
                          <a:pt x="17" y="2717"/>
                        </a:lnTo>
                        <a:lnTo>
                          <a:pt x="8" y="2750"/>
                        </a:lnTo>
                        <a:lnTo>
                          <a:pt x="3" y="2777"/>
                        </a:lnTo>
                        <a:lnTo>
                          <a:pt x="1" y="2802"/>
                        </a:lnTo>
                        <a:lnTo>
                          <a:pt x="0" y="2823"/>
                        </a:lnTo>
                        <a:lnTo>
                          <a:pt x="0" y="3516"/>
                        </a:lnTo>
                        <a:lnTo>
                          <a:pt x="0" y="3516"/>
                        </a:lnTo>
                        <a:lnTo>
                          <a:pt x="1" y="3488"/>
                        </a:lnTo>
                        <a:lnTo>
                          <a:pt x="4" y="3463"/>
                        </a:lnTo>
                        <a:lnTo>
                          <a:pt x="10" y="3433"/>
                        </a:lnTo>
                        <a:lnTo>
                          <a:pt x="17" y="3397"/>
                        </a:lnTo>
                        <a:lnTo>
                          <a:pt x="29" y="3356"/>
                        </a:lnTo>
                        <a:lnTo>
                          <a:pt x="44" y="3309"/>
                        </a:lnTo>
                        <a:lnTo>
                          <a:pt x="54" y="3283"/>
                        </a:lnTo>
                        <a:lnTo>
                          <a:pt x="66" y="3256"/>
                        </a:lnTo>
                        <a:lnTo>
                          <a:pt x="79" y="3227"/>
                        </a:lnTo>
                        <a:lnTo>
                          <a:pt x="93" y="3198"/>
                        </a:lnTo>
                        <a:lnTo>
                          <a:pt x="110" y="3167"/>
                        </a:lnTo>
                        <a:lnTo>
                          <a:pt x="127" y="3135"/>
                        </a:lnTo>
                        <a:lnTo>
                          <a:pt x="147" y="3102"/>
                        </a:lnTo>
                        <a:lnTo>
                          <a:pt x="170" y="3068"/>
                        </a:lnTo>
                        <a:lnTo>
                          <a:pt x="195" y="3032"/>
                        </a:lnTo>
                        <a:lnTo>
                          <a:pt x="222" y="2996"/>
                        </a:lnTo>
                        <a:lnTo>
                          <a:pt x="251" y="2959"/>
                        </a:lnTo>
                        <a:lnTo>
                          <a:pt x="282" y="2921"/>
                        </a:lnTo>
                        <a:lnTo>
                          <a:pt x="316" y="2880"/>
                        </a:lnTo>
                        <a:lnTo>
                          <a:pt x="352" y="2839"/>
                        </a:lnTo>
                        <a:lnTo>
                          <a:pt x="392" y="2797"/>
                        </a:lnTo>
                        <a:lnTo>
                          <a:pt x="435" y="2756"/>
                        </a:lnTo>
                        <a:lnTo>
                          <a:pt x="480" y="2711"/>
                        </a:lnTo>
                        <a:lnTo>
                          <a:pt x="528" y="2667"/>
                        </a:lnTo>
                        <a:lnTo>
                          <a:pt x="528" y="2667"/>
                        </a:lnTo>
                        <a:lnTo>
                          <a:pt x="566" y="2636"/>
                        </a:lnTo>
                        <a:lnTo>
                          <a:pt x="606" y="2603"/>
                        </a:lnTo>
                        <a:lnTo>
                          <a:pt x="647" y="2568"/>
                        </a:lnTo>
                        <a:lnTo>
                          <a:pt x="693" y="2535"/>
                        </a:lnTo>
                        <a:lnTo>
                          <a:pt x="742" y="2501"/>
                        </a:lnTo>
                        <a:lnTo>
                          <a:pt x="793" y="2465"/>
                        </a:lnTo>
                        <a:lnTo>
                          <a:pt x="849" y="2429"/>
                        </a:lnTo>
                        <a:lnTo>
                          <a:pt x="908" y="2392"/>
                        </a:lnTo>
                        <a:lnTo>
                          <a:pt x="970" y="2353"/>
                        </a:lnTo>
                        <a:lnTo>
                          <a:pt x="1035" y="2315"/>
                        </a:lnTo>
                        <a:lnTo>
                          <a:pt x="1104" y="2275"/>
                        </a:lnTo>
                        <a:lnTo>
                          <a:pt x="1177" y="2233"/>
                        </a:lnTo>
                        <a:lnTo>
                          <a:pt x="1336" y="2146"/>
                        </a:lnTo>
                        <a:lnTo>
                          <a:pt x="1511" y="2054"/>
                        </a:lnTo>
                        <a:lnTo>
                          <a:pt x="1511" y="2054"/>
                        </a:lnTo>
                        <a:lnTo>
                          <a:pt x="1511" y="2054"/>
                        </a:lnTo>
                        <a:lnTo>
                          <a:pt x="1561" y="2028"/>
                        </a:lnTo>
                        <a:lnTo>
                          <a:pt x="1561" y="2028"/>
                        </a:lnTo>
                        <a:lnTo>
                          <a:pt x="1700" y="1958"/>
                        </a:lnTo>
                        <a:lnTo>
                          <a:pt x="1830" y="1888"/>
                        </a:lnTo>
                        <a:lnTo>
                          <a:pt x="1952" y="1819"/>
                        </a:lnTo>
                        <a:lnTo>
                          <a:pt x="2065" y="1752"/>
                        </a:lnTo>
                        <a:lnTo>
                          <a:pt x="2171" y="1685"/>
                        </a:lnTo>
                        <a:lnTo>
                          <a:pt x="2269" y="1619"/>
                        </a:lnTo>
                        <a:lnTo>
                          <a:pt x="2359" y="1554"/>
                        </a:lnTo>
                        <a:lnTo>
                          <a:pt x="2442" y="1490"/>
                        </a:lnTo>
                        <a:lnTo>
                          <a:pt x="2519" y="1427"/>
                        </a:lnTo>
                        <a:lnTo>
                          <a:pt x="2590" y="1365"/>
                        </a:lnTo>
                        <a:lnTo>
                          <a:pt x="2654" y="1304"/>
                        </a:lnTo>
                        <a:lnTo>
                          <a:pt x="2713" y="1245"/>
                        </a:lnTo>
                        <a:lnTo>
                          <a:pt x="2766" y="1185"/>
                        </a:lnTo>
                        <a:lnTo>
                          <a:pt x="2816" y="1127"/>
                        </a:lnTo>
                        <a:lnTo>
                          <a:pt x="2859" y="1070"/>
                        </a:lnTo>
                        <a:lnTo>
                          <a:pt x="2899" y="1014"/>
                        </a:lnTo>
                        <a:lnTo>
                          <a:pt x="2899" y="1014"/>
                        </a:lnTo>
                        <a:lnTo>
                          <a:pt x="2920" y="984"/>
                        </a:lnTo>
                        <a:lnTo>
                          <a:pt x="2939" y="954"/>
                        </a:lnTo>
                        <a:lnTo>
                          <a:pt x="2955" y="927"/>
                        </a:lnTo>
                        <a:lnTo>
                          <a:pt x="2968" y="903"/>
                        </a:lnTo>
                        <a:lnTo>
                          <a:pt x="2979" y="880"/>
                        </a:lnTo>
                        <a:lnTo>
                          <a:pt x="2989" y="858"/>
                        </a:lnTo>
                        <a:lnTo>
                          <a:pt x="2998" y="838"/>
                        </a:lnTo>
                        <a:lnTo>
                          <a:pt x="3003" y="819"/>
                        </a:lnTo>
                        <a:lnTo>
                          <a:pt x="3013" y="787"/>
                        </a:lnTo>
                        <a:lnTo>
                          <a:pt x="3018" y="758"/>
                        </a:lnTo>
                        <a:lnTo>
                          <a:pt x="3021" y="734"/>
                        </a:lnTo>
                        <a:lnTo>
                          <a:pt x="3022" y="712"/>
                        </a:lnTo>
                        <a:lnTo>
                          <a:pt x="3022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chemeClr val="accent5">
                          <a:lumMod val="75000"/>
                        </a:schemeClr>
                      </a:gs>
                      <a:gs pos="88000">
                        <a:schemeClr val="accent5">
                          <a:lumMod val="50000"/>
                        </a:schemeClr>
                      </a:gs>
                      <a:gs pos="100000">
                        <a:srgbClr val="296F82"/>
                      </a:gs>
                      <a:gs pos="14000">
                        <a:schemeClr val="accent5">
                          <a:lumMod val="5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  <a:prstDash val="sysDash"/>
                    <a:miter lim="800000"/>
                    <a:headEnd/>
                    <a:tailEnd/>
                  </a:ln>
                  <a:extLst/>
                </p:spPr>
                <p:txBody>
                  <a:bodyPr lIns="18288" tIns="18288" rIns="18288" bIns="18288" rtlCol="0" anchor="ctr" anchorCtr="1"/>
                  <a:lstStyle/>
                  <a:p>
                    <a:pPr algn="ctr" rtl="0">
                      <a:lnSpc>
                        <a:spcPct val="85000"/>
                      </a:lnSpc>
                      <a:spcBef>
                        <a:spcPct val="20000"/>
                      </a:spcBef>
                    </a:pPr>
                    <a:endParaRPr lang="es-ES" noProof="0"/>
                  </a:p>
                </p:txBody>
              </p:sp>
            </p:grpSp>
            <p:sp>
              <p:nvSpPr>
                <p:cNvPr id="38" name="Forma libre 28">
                  <a:extLst>
                    <a:ext uri="{FF2B5EF4-FFF2-40B4-BE49-F238E27FC236}">
                      <a16:creationId xmlns:a16="http://schemas.microsoft.com/office/drawing/2014/main" id="{CD4BABC6-8458-4645-9D2C-7752621B1BE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77673" y="1418741"/>
                  <a:ext cx="600197" cy="788761"/>
                </a:xfrm>
                <a:custGeom>
                  <a:avLst/>
                  <a:gdLst>
                    <a:gd name="T0" fmla="*/ 726 w 786"/>
                    <a:gd name="T1" fmla="*/ 0 h 1070"/>
                    <a:gd name="T2" fmla="*/ 732 w 786"/>
                    <a:gd name="T3" fmla="*/ 67 h 1070"/>
                    <a:gd name="T4" fmla="*/ 730 w 786"/>
                    <a:gd name="T5" fmla="*/ 90 h 1070"/>
                    <a:gd name="T6" fmla="*/ 726 w 786"/>
                    <a:gd name="T7" fmla="*/ 139 h 1070"/>
                    <a:gd name="T8" fmla="*/ 719 w 786"/>
                    <a:gd name="T9" fmla="*/ 186 h 1070"/>
                    <a:gd name="T10" fmla="*/ 700 w 786"/>
                    <a:gd name="T11" fmla="*/ 256 h 1070"/>
                    <a:gd name="T12" fmla="*/ 664 w 786"/>
                    <a:gd name="T13" fmla="*/ 349 h 1070"/>
                    <a:gd name="T14" fmla="*/ 617 w 786"/>
                    <a:gd name="T15" fmla="*/ 440 h 1070"/>
                    <a:gd name="T16" fmla="*/ 561 w 786"/>
                    <a:gd name="T17" fmla="*/ 526 h 1070"/>
                    <a:gd name="T18" fmla="*/ 500 w 786"/>
                    <a:gd name="T19" fmla="*/ 609 h 1070"/>
                    <a:gd name="T20" fmla="*/ 434 w 786"/>
                    <a:gd name="T21" fmla="*/ 687 h 1070"/>
                    <a:gd name="T22" fmla="*/ 365 w 786"/>
                    <a:gd name="T23" fmla="*/ 760 h 1070"/>
                    <a:gd name="T24" fmla="*/ 298 w 786"/>
                    <a:gd name="T25" fmla="*/ 826 h 1070"/>
                    <a:gd name="T26" fmla="*/ 170 w 786"/>
                    <a:gd name="T27" fmla="*/ 940 h 1070"/>
                    <a:gd name="T28" fmla="*/ 67 w 786"/>
                    <a:gd name="T29" fmla="*/ 1021 h 1070"/>
                    <a:gd name="T30" fmla="*/ 0 w 786"/>
                    <a:gd name="T31" fmla="*/ 1070 h 1070"/>
                    <a:gd name="T32" fmla="*/ 34 w 786"/>
                    <a:gd name="T33" fmla="*/ 1047 h 1070"/>
                    <a:gd name="T34" fmla="*/ 123 w 786"/>
                    <a:gd name="T35" fmla="*/ 982 h 1070"/>
                    <a:gd name="T36" fmla="*/ 249 w 786"/>
                    <a:gd name="T37" fmla="*/ 882 h 1070"/>
                    <a:gd name="T38" fmla="*/ 356 w 786"/>
                    <a:gd name="T39" fmla="*/ 788 h 1070"/>
                    <a:gd name="T40" fmla="*/ 429 w 786"/>
                    <a:gd name="T41" fmla="*/ 716 h 1070"/>
                    <a:gd name="T42" fmla="*/ 502 w 786"/>
                    <a:gd name="T43" fmla="*/ 639 h 1070"/>
                    <a:gd name="T44" fmla="*/ 571 w 786"/>
                    <a:gd name="T45" fmla="*/ 559 h 1070"/>
                    <a:gd name="T46" fmla="*/ 634 w 786"/>
                    <a:gd name="T47" fmla="*/ 473 h 1070"/>
                    <a:gd name="T48" fmla="*/ 690 w 786"/>
                    <a:gd name="T49" fmla="*/ 384 h 1070"/>
                    <a:gd name="T50" fmla="*/ 735 w 786"/>
                    <a:gd name="T51" fmla="*/ 294 h 1070"/>
                    <a:gd name="T52" fmla="*/ 760 w 786"/>
                    <a:gd name="T53" fmla="*/ 223 h 1070"/>
                    <a:gd name="T54" fmla="*/ 772 w 786"/>
                    <a:gd name="T55" fmla="*/ 178 h 1070"/>
                    <a:gd name="T56" fmla="*/ 780 w 786"/>
                    <a:gd name="T57" fmla="*/ 130 h 1070"/>
                    <a:gd name="T58" fmla="*/ 786 w 786"/>
                    <a:gd name="T59" fmla="*/ 83 h 1070"/>
                    <a:gd name="T60" fmla="*/ 786 w 786"/>
                    <a:gd name="T61" fmla="*/ 60 h 1070"/>
                    <a:gd name="T62" fmla="*/ 782 w 786"/>
                    <a:gd name="T63" fmla="*/ 0 h 10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786" h="1070">
                      <a:moveTo>
                        <a:pt x="726" y="0"/>
                      </a:moveTo>
                      <a:lnTo>
                        <a:pt x="726" y="0"/>
                      </a:lnTo>
                      <a:lnTo>
                        <a:pt x="730" y="33"/>
                      </a:lnTo>
                      <a:lnTo>
                        <a:pt x="732" y="67"/>
                      </a:lnTo>
                      <a:lnTo>
                        <a:pt x="732" y="67"/>
                      </a:lnTo>
                      <a:lnTo>
                        <a:pt x="730" y="90"/>
                      </a:lnTo>
                      <a:lnTo>
                        <a:pt x="729" y="115"/>
                      </a:lnTo>
                      <a:lnTo>
                        <a:pt x="726" y="139"/>
                      </a:lnTo>
                      <a:lnTo>
                        <a:pt x="723" y="162"/>
                      </a:lnTo>
                      <a:lnTo>
                        <a:pt x="719" y="186"/>
                      </a:lnTo>
                      <a:lnTo>
                        <a:pt x="713" y="209"/>
                      </a:lnTo>
                      <a:lnTo>
                        <a:pt x="700" y="256"/>
                      </a:lnTo>
                      <a:lnTo>
                        <a:pt x="683" y="304"/>
                      </a:lnTo>
                      <a:lnTo>
                        <a:pt x="664" y="349"/>
                      </a:lnTo>
                      <a:lnTo>
                        <a:pt x="641" y="395"/>
                      </a:lnTo>
                      <a:lnTo>
                        <a:pt x="617" y="440"/>
                      </a:lnTo>
                      <a:lnTo>
                        <a:pt x="590" y="483"/>
                      </a:lnTo>
                      <a:lnTo>
                        <a:pt x="561" y="526"/>
                      </a:lnTo>
                      <a:lnTo>
                        <a:pt x="531" y="569"/>
                      </a:lnTo>
                      <a:lnTo>
                        <a:pt x="500" y="609"/>
                      </a:lnTo>
                      <a:lnTo>
                        <a:pt x="467" y="649"/>
                      </a:lnTo>
                      <a:lnTo>
                        <a:pt x="434" y="687"/>
                      </a:lnTo>
                      <a:lnTo>
                        <a:pt x="399" y="725"/>
                      </a:lnTo>
                      <a:lnTo>
                        <a:pt x="365" y="760"/>
                      </a:lnTo>
                      <a:lnTo>
                        <a:pt x="332" y="795"/>
                      </a:lnTo>
                      <a:lnTo>
                        <a:pt x="298" y="826"/>
                      </a:lnTo>
                      <a:lnTo>
                        <a:pt x="232" y="887"/>
                      </a:lnTo>
                      <a:lnTo>
                        <a:pt x="170" y="940"/>
                      </a:lnTo>
                      <a:lnTo>
                        <a:pt x="114" y="985"/>
                      </a:lnTo>
                      <a:lnTo>
                        <a:pt x="67" y="1021"/>
                      </a:lnTo>
                      <a:lnTo>
                        <a:pt x="31" y="1047"/>
                      </a:lnTo>
                      <a:lnTo>
                        <a:pt x="0" y="1070"/>
                      </a:lnTo>
                      <a:lnTo>
                        <a:pt x="0" y="1070"/>
                      </a:lnTo>
                      <a:lnTo>
                        <a:pt x="34" y="1047"/>
                      </a:lnTo>
                      <a:lnTo>
                        <a:pt x="73" y="1020"/>
                      </a:lnTo>
                      <a:lnTo>
                        <a:pt x="123" y="982"/>
                      </a:lnTo>
                      <a:lnTo>
                        <a:pt x="182" y="937"/>
                      </a:lnTo>
                      <a:lnTo>
                        <a:pt x="249" y="882"/>
                      </a:lnTo>
                      <a:lnTo>
                        <a:pt x="319" y="821"/>
                      </a:lnTo>
                      <a:lnTo>
                        <a:pt x="356" y="788"/>
                      </a:lnTo>
                      <a:lnTo>
                        <a:pt x="394" y="752"/>
                      </a:lnTo>
                      <a:lnTo>
                        <a:pt x="429" y="716"/>
                      </a:lnTo>
                      <a:lnTo>
                        <a:pt x="467" y="679"/>
                      </a:lnTo>
                      <a:lnTo>
                        <a:pt x="502" y="639"/>
                      </a:lnTo>
                      <a:lnTo>
                        <a:pt x="537" y="599"/>
                      </a:lnTo>
                      <a:lnTo>
                        <a:pt x="571" y="559"/>
                      </a:lnTo>
                      <a:lnTo>
                        <a:pt x="604" y="516"/>
                      </a:lnTo>
                      <a:lnTo>
                        <a:pt x="634" y="473"/>
                      </a:lnTo>
                      <a:lnTo>
                        <a:pt x="663" y="428"/>
                      </a:lnTo>
                      <a:lnTo>
                        <a:pt x="690" y="384"/>
                      </a:lnTo>
                      <a:lnTo>
                        <a:pt x="713" y="339"/>
                      </a:lnTo>
                      <a:lnTo>
                        <a:pt x="735" y="294"/>
                      </a:lnTo>
                      <a:lnTo>
                        <a:pt x="752" y="248"/>
                      </a:lnTo>
                      <a:lnTo>
                        <a:pt x="760" y="223"/>
                      </a:lnTo>
                      <a:lnTo>
                        <a:pt x="766" y="201"/>
                      </a:lnTo>
                      <a:lnTo>
                        <a:pt x="772" y="178"/>
                      </a:lnTo>
                      <a:lnTo>
                        <a:pt x="777" y="155"/>
                      </a:lnTo>
                      <a:lnTo>
                        <a:pt x="780" y="130"/>
                      </a:lnTo>
                      <a:lnTo>
                        <a:pt x="783" y="107"/>
                      </a:lnTo>
                      <a:lnTo>
                        <a:pt x="786" y="83"/>
                      </a:lnTo>
                      <a:lnTo>
                        <a:pt x="786" y="60"/>
                      </a:lnTo>
                      <a:lnTo>
                        <a:pt x="786" y="60"/>
                      </a:lnTo>
                      <a:lnTo>
                        <a:pt x="785" y="30"/>
                      </a:lnTo>
                      <a:lnTo>
                        <a:pt x="782" y="0"/>
                      </a:lnTo>
                      <a:lnTo>
                        <a:pt x="726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accent5">
                        <a:lumMod val="40000"/>
                        <a:lumOff val="60000"/>
                      </a:schemeClr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2700000" scaled="1"/>
                  <a:tileRect/>
                </a:gradFill>
                <a:ln w="9525">
                  <a:noFill/>
                  <a:prstDash val="sysDash"/>
                  <a:miter lim="800000"/>
                  <a:headEnd/>
                  <a:tailEnd/>
                </a:ln>
                <a:extLst/>
              </p:spPr>
              <p:txBody>
                <a:bodyPr lIns="18288" tIns="18288" rIns="18288" bIns="18288" rtlCol="0" anchor="ctr" anchorCtr="1"/>
                <a:lstStyle/>
                <a:p>
                  <a:pPr algn="ctr" rtl="0">
                    <a:lnSpc>
                      <a:spcPct val="85000"/>
                    </a:lnSpc>
                    <a:spcBef>
                      <a:spcPct val="20000"/>
                    </a:spcBef>
                  </a:pPr>
                  <a:endParaRPr lang="es-ES" noProof="0"/>
                </a:p>
              </p:txBody>
            </p:sp>
          </p:grpSp>
        </p:grpSp>
      </p:grpSp>
      <p:sp>
        <p:nvSpPr>
          <p:cNvPr id="86" name="Marcador de texto 85" descr="Cuadro de texto 7">
            <a:extLst>
              <a:ext uri="{FF2B5EF4-FFF2-40B4-BE49-F238E27FC236}">
                <a16:creationId xmlns:a16="http://schemas.microsoft.com/office/drawing/2014/main" id="{527FB14C-0B8B-430F-803B-4F35861330D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773431" y="3675288"/>
            <a:ext cx="2433638" cy="723939"/>
          </a:xfrm>
          <a:gradFill flip="none" rotWithShape="1">
            <a:gsLst>
              <a:gs pos="0">
                <a:schemeClr val="bg1">
                  <a:lumMod val="85000"/>
                </a:schemeClr>
              </a:gs>
              <a:gs pos="63000">
                <a:schemeClr val="bg1"/>
              </a:gs>
            </a:gsLst>
            <a:lin ang="0" scaled="1"/>
            <a:tileRect/>
          </a:gradFill>
        </p:spPr>
        <p:txBody>
          <a:bodyPr rtlCol="0"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grpSp>
        <p:nvGrpSpPr>
          <p:cNvPr id="102" name="Grupo 101">
            <a:extLst>
              <a:ext uri="{FF2B5EF4-FFF2-40B4-BE49-F238E27FC236}">
                <a16:creationId xmlns:a16="http://schemas.microsoft.com/office/drawing/2014/main" id="{25FDDCFB-74DB-400A-A615-2C7D9CE81107}"/>
              </a:ext>
            </a:extLst>
          </p:cNvPr>
          <p:cNvGrpSpPr/>
          <p:nvPr userDrawn="1"/>
        </p:nvGrpSpPr>
        <p:grpSpPr>
          <a:xfrm>
            <a:off x="4817534" y="3675288"/>
            <a:ext cx="947962" cy="723940"/>
            <a:chOff x="4817534" y="3675288"/>
            <a:chExt cx="947962" cy="723940"/>
          </a:xfrm>
        </p:grpSpPr>
        <p:cxnSp>
          <p:nvCxnSpPr>
            <p:cNvPr id="78" name="Conector recto de flecha 77">
              <a:extLst>
                <a:ext uri="{FF2B5EF4-FFF2-40B4-BE49-F238E27FC236}">
                  <a16:creationId xmlns:a16="http://schemas.microsoft.com/office/drawing/2014/main" id="{811E8944-8CBA-4D76-B85B-1D268D2B951B}"/>
                </a:ext>
              </a:extLst>
            </p:cNvPr>
            <p:cNvCxnSpPr/>
            <p:nvPr/>
          </p:nvCxnSpPr>
          <p:spPr>
            <a:xfrm rot="10800000">
              <a:off x="4817534" y="4038074"/>
              <a:ext cx="947171" cy="1588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Conector recto 79">
              <a:extLst>
                <a:ext uri="{FF2B5EF4-FFF2-40B4-BE49-F238E27FC236}">
                  <a16:creationId xmlns:a16="http://schemas.microsoft.com/office/drawing/2014/main" id="{77C2346E-A3EF-4DDB-B974-1955AEDB177A}"/>
                </a:ext>
              </a:extLst>
            </p:cNvPr>
            <p:cNvCxnSpPr/>
            <p:nvPr/>
          </p:nvCxnSpPr>
          <p:spPr>
            <a:xfrm rot="5400000">
              <a:off x="5402732" y="4036464"/>
              <a:ext cx="723940" cy="1588"/>
            </a:xfrm>
            <a:prstGeom prst="line">
              <a:avLst/>
            </a:prstGeom>
            <a:ln w="31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7" name="Marcador de texto 85" descr="Cuadro de texto 6">
            <a:extLst>
              <a:ext uri="{FF2B5EF4-FFF2-40B4-BE49-F238E27FC236}">
                <a16:creationId xmlns:a16="http://schemas.microsoft.com/office/drawing/2014/main" id="{803AECDA-E0A7-401C-A728-AAEC061C122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73431" y="2742446"/>
            <a:ext cx="2433638" cy="723939"/>
          </a:xfr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100000">
                <a:schemeClr val="bg1"/>
              </a:gs>
            </a:gsLst>
            <a:lin ang="720000" scaled="0"/>
          </a:gradFill>
        </p:spPr>
        <p:txBody>
          <a:bodyPr rtlCol="0"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400"/>
            </a:lvl1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grpSp>
        <p:nvGrpSpPr>
          <p:cNvPr id="101" name="Grupo 100">
            <a:extLst>
              <a:ext uri="{FF2B5EF4-FFF2-40B4-BE49-F238E27FC236}">
                <a16:creationId xmlns:a16="http://schemas.microsoft.com/office/drawing/2014/main" id="{ACE3CDC0-A94F-4B0E-9BCC-E0B1205AF92B}"/>
              </a:ext>
            </a:extLst>
          </p:cNvPr>
          <p:cNvGrpSpPr/>
          <p:nvPr userDrawn="1"/>
        </p:nvGrpSpPr>
        <p:grpSpPr>
          <a:xfrm>
            <a:off x="5405236" y="2746394"/>
            <a:ext cx="361466" cy="723940"/>
            <a:chOff x="5405236" y="2746394"/>
            <a:chExt cx="361466" cy="723940"/>
          </a:xfrm>
        </p:grpSpPr>
        <p:cxnSp>
          <p:nvCxnSpPr>
            <p:cNvPr id="66" name="Conector recto de flecha 65">
              <a:extLst>
                <a:ext uri="{FF2B5EF4-FFF2-40B4-BE49-F238E27FC236}">
                  <a16:creationId xmlns:a16="http://schemas.microsoft.com/office/drawing/2014/main" id="{5338065A-8FF0-420D-AA6A-666757DFE26A}"/>
                </a:ext>
              </a:extLst>
            </p:cNvPr>
            <p:cNvCxnSpPr/>
            <p:nvPr/>
          </p:nvCxnSpPr>
          <p:spPr>
            <a:xfrm rot="10800000">
              <a:off x="5405236" y="3104416"/>
              <a:ext cx="361191" cy="1588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Conector recto 67">
              <a:extLst>
                <a:ext uri="{FF2B5EF4-FFF2-40B4-BE49-F238E27FC236}">
                  <a16:creationId xmlns:a16="http://schemas.microsoft.com/office/drawing/2014/main" id="{AA2D2D06-DDB7-4D3B-9CD3-470B9019B712}"/>
                </a:ext>
              </a:extLst>
            </p:cNvPr>
            <p:cNvCxnSpPr/>
            <p:nvPr/>
          </p:nvCxnSpPr>
          <p:spPr>
            <a:xfrm rot="5400000">
              <a:off x="5404457" y="3108088"/>
              <a:ext cx="723940" cy="551"/>
            </a:xfrm>
            <a:prstGeom prst="line">
              <a:avLst/>
            </a:prstGeom>
            <a:ln w="31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6" name="Marcador de texto 103" descr="Cuadro de texto 3">
            <a:extLst>
              <a:ext uri="{FF2B5EF4-FFF2-40B4-BE49-F238E27FC236}">
                <a16:creationId xmlns:a16="http://schemas.microsoft.com/office/drawing/2014/main" id="{594B5A49-E6EC-4C7E-A370-47323778130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 rot="19833409">
            <a:off x="2691713" y="3775123"/>
            <a:ext cx="3135312" cy="348399"/>
          </a:xfrm>
        </p:spPr>
        <p:txBody>
          <a:bodyPr rtlCol="0"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88" name="Marcador de texto 85" descr="Cuadro de texto 5">
            <a:extLst>
              <a:ext uri="{FF2B5EF4-FFF2-40B4-BE49-F238E27FC236}">
                <a16:creationId xmlns:a16="http://schemas.microsoft.com/office/drawing/2014/main" id="{6BF3453F-5E63-4B00-A78C-7E29E4030D9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73431" y="1521469"/>
            <a:ext cx="2433638" cy="723939"/>
          </a:xfrm>
          <a:gradFill>
            <a:gsLst>
              <a:gs pos="0">
                <a:schemeClr val="accent5">
                  <a:lumMod val="75000"/>
                </a:schemeClr>
              </a:gs>
              <a:gs pos="100000">
                <a:srgbClr val="FFFFFF">
                  <a:alpha val="0"/>
                </a:srgbClr>
              </a:gs>
            </a:gsLst>
            <a:lin ang="0" scaled="1"/>
          </a:gradFill>
        </p:spPr>
        <p:txBody>
          <a:bodyPr rtlCol="0"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400"/>
            </a:lvl1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grpSp>
        <p:nvGrpSpPr>
          <p:cNvPr id="100" name="Grupo 99">
            <a:extLst>
              <a:ext uri="{FF2B5EF4-FFF2-40B4-BE49-F238E27FC236}">
                <a16:creationId xmlns:a16="http://schemas.microsoft.com/office/drawing/2014/main" id="{8A0F22BD-0358-4467-90E4-0E3B3D792ABE}"/>
              </a:ext>
            </a:extLst>
          </p:cNvPr>
          <p:cNvGrpSpPr/>
          <p:nvPr userDrawn="1"/>
        </p:nvGrpSpPr>
        <p:grpSpPr>
          <a:xfrm>
            <a:off x="5405236" y="1527194"/>
            <a:ext cx="361466" cy="723940"/>
            <a:chOff x="5405236" y="1527194"/>
            <a:chExt cx="361466" cy="723940"/>
          </a:xfrm>
        </p:grpSpPr>
        <p:cxnSp>
          <p:nvCxnSpPr>
            <p:cNvPr id="70" name="Conector recto de flecha 69">
              <a:extLst>
                <a:ext uri="{FF2B5EF4-FFF2-40B4-BE49-F238E27FC236}">
                  <a16:creationId xmlns:a16="http://schemas.microsoft.com/office/drawing/2014/main" id="{9CC18D0D-A946-4A0F-9AE0-13ED75D08BE9}"/>
                </a:ext>
              </a:extLst>
            </p:cNvPr>
            <p:cNvCxnSpPr/>
            <p:nvPr/>
          </p:nvCxnSpPr>
          <p:spPr>
            <a:xfrm rot="10800000">
              <a:off x="5405236" y="1885216"/>
              <a:ext cx="361191" cy="1588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Conector recto 71">
              <a:extLst>
                <a:ext uri="{FF2B5EF4-FFF2-40B4-BE49-F238E27FC236}">
                  <a16:creationId xmlns:a16="http://schemas.microsoft.com/office/drawing/2014/main" id="{8742E141-BDC6-4CA4-B546-C112537AE3AD}"/>
                </a:ext>
              </a:extLst>
            </p:cNvPr>
            <p:cNvCxnSpPr/>
            <p:nvPr/>
          </p:nvCxnSpPr>
          <p:spPr>
            <a:xfrm rot="5400000">
              <a:off x="5404457" y="1888888"/>
              <a:ext cx="723940" cy="551"/>
            </a:xfrm>
            <a:prstGeom prst="line">
              <a:avLst/>
            </a:prstGeom>
            <a:ln w="31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5" name="Marcador de texto 103" descr="Cuadro de texto 2">
            <a:extLst>
              <a:ext uri="{FF2B5EF4-FFF2-40B4-BE49-F238E27FC236}">
                <a16:creationId xmlns:a16="http://schemas.microsoft.com/office/drawing/2014/main" id="{7BB8E1A4-3A43-4F58-99F0-5F1B00DC6A4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 rot="19833409">
            <a:off x="2692505" y="2520777"/>
            <a:ext cx="3135312" cy="348399"/>
          </a:xfrm>
        </p:spPr>
        <p:txBody>
          <a:bodyPr rtlCol="0"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89" name="Marcador de texto 85" descr="Cuadro de texto 4">
            <a:extLst>
              <a:ext uri="{FF2B5EF4-FFF2-40B4-BE49-F238E27FC236}">
                <a16:creationId xmlns:a16="http://schemas.microsoft.com/office/drawing/2014/main" id="{3F499A22-BEF7-4D27-9EC9-131201FF999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742372" y="264037"/>
            <a:ext cx="2433638" cy="723939"/>
          </a:xfrm>
          <a:gradFill flip="none" rotWithShape="1">
            <a:gsLst>
              <a:gs pos="0">
                <a:schemeClr val="accent4">
                  <a:lumMod val="60000"/>
                  <a:lumOff val="40000"/>
                </a:schemeClr>
              </a:gs>
              <a:gs pos="100000">
                <a:schemeClr val="bg1"/>
              </a:gs>
            </a:gsLst>
            <a:lin ang="0" scaled="1"/>
            <a:tileRect/>
          </a:gradFill>
        </p:spPr>
        <p:txBody>
          <a:bodyPr rtlCol="0"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400"/>
            </a:lvl1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grpSp>
        <p:nvGrpSpPr>
          <p:cNvPr id="99" name="Grupo 98">
            <a:extLst>
              <a:ext uri="{FF2B5EF4-FFF2-40B4-BE49-F238E27FC236}">
                <a16:creationId xmlns:a16="http://schemas.microsoft.com/office/drawing/2014/main" id="{AA866FF6-BB49-4AE4-A277-EE18CD0072D1}"/>
              </a:ext>
            </a:extLst>
          </p:cNvPr>
          <p:cNvGrpSpPr/>
          <p:nvPr userDrawn="1"/>
        </p:nvGrpSpPr>
        <p:grpSpPr>
          <a:xfrm>
            <a:off x="5365472" y="279191"/>
            <a:ext cx="361466" cy="723940"/>
            <a:chOff x="5365472" y="279191"/>
            <a:chExt cx="361466" cy="723940"/>
          </a:xfrm>
        </p:grpSpPr>
        <p:cxnSp>
          <p:nvCxnSpPr>
            <p:cNvPr id="74" name="Conector recto de flecha 73">
              <a:extLst>
                <a:ext uri="{FF2B5EF4-FFF2-40B4-BE49-F238E27FC236}">
                  <a16:creationId xmlns:a16="http://schemas.microsoft.com/office/drawing/2014/main" id="{8A229B3B-BD65-4249-BA40-CD3CFB135D86}"/>
                </a:ext>
              </a:extLst>
            </p:cNvPr>
            <p:cNvCxnSpPr/>
            <p:nvPr/>
          </p:nvCxnSpPr>
          <p:spPr>
            <a:xfrm rot="10800000">
              <a:off x="5365472" y="637213"/>
              <a:ext cx="361191" cy="1588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Conector recto 75">
              <a:extLst>
                <a:ext uri="{FF2B5EF4-FFF2-40B4-BE49-F238E27FC236}">
                  <a16:creationId xmlns:a16="http://schemas.microsoft.com/office/drawing/2014/main" id="{A1A52BCB-F356-4303-BBEB-121BEB72FA8C}"/>
                </a:ext>
              </a:extLst>
            </p:cNvPr>
            <p:cNvCxnSpPr/>
            <p:nvPr/>
          </p:nvCxnSpPr>
          <p:spPr>
            <a:xfrm rot="5400000">
              <a:off x="5364693" y="640885"/>
              <a:ext cx="723940" cy="551"/>
            </a:xfrm>
            <a:prstGeom prst="line">
              <a:avLst/>
            </a:prstGeom>
            <a:ln w="31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4" name="Marcador de texto 103" descr="Cuadro de texto 1">
            <a:extLst>
              <a:ext uri="{FF2B5EF4-FFF2-40B4-BE49-F238E27FC236}">
                <a16:creationId xmlns:a16="http://schemas.microsoft.com/office/drawing/2014/main" id="{D37C7D57-5889-4B8C-957F-05D83ACADF5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 rot="19833409">
            <a:off x="2686823" y="1365710"/>
            <a:ext cx="3135312" cy="411707"/>
          </a:xfrm>
        </p:spPr>
        <p:txBody>
          <a:bodyPr rtlCol="0"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84" name="Marcador de texto 83" descr="Cuadro de texto 9">
            <a:extLst>
              <a:ext uri="{FF2B5EF4-FFF2-40B4-BE49-F238E27FC236}">
                <a16:creationId xmlns:a16="http://schemas.microsoft.com/office/drawing/2014/main" id="{0E2AD5D2-765B-4F7F-8B36-DE1A16445B9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19775" y="5105400"/>
            <a:ext cx="4973638" cy="1000125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2" name="Título 1" descr="Cuadro de texto 8">
            <a:extLst>
              <a:ext uri="{FF2B5EF4-FFF2-40B4-BE49-F238E27FC236}">
                <a16:creationId xmlns:a16="http://schemas.microsoft.com/office/drawing/2014/main" id="{0579D0F4-B114-EF45-981F-7259703AE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5293" y="4776930"/>
            <a:ext cx="4978120" cy="304907"/>
          </a:xfrm>
        </p:spPr>
        <p:txBody>
          <a:bodyPr rtlCol="0">
            <a:normAutofit/>
          </a:bodyPr>
          <a:lstStyle>
            <a:lvl1pPr algn="l">
              <a:defRPr sz="2400"/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270961023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73A7FF-B337-4C2A-B2BB-F1B4DADB23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3677EC9-AC3F-46FD-AEC1-4F961D597A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0429214-7655-4021-B938-4328F47BBD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9E25A-23D0-4BC2-A738-7E89CCE57EF7}" type="datetimeFigureOut">
              <a:rPr lang="es-MX" smtClean="0"/>
              <a:t>26/11/2019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33B1C9C-E034-4C0C-B778-4D10C1192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04CC5F2-C08B-40B7-99FF-3A0F8D256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2D001-18D6-4919-A4B3-EAD1E278CB5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0061856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464A341-7B5A-496B-B50A-BB32F5177D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505593F-2AC2-4A87-A41C-7D7D0CB31E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F33E7A9-69DC-46DE-B403-07FE879949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9E25A-23D0-4BC2-A738-7E89CCE57EF7}" type="datetimeFigureOut">
              <a:rPr lang="es-MX" smtClean="0"/>
              <a:t>26/11/2019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2B70D01-4A04-427B-8883-0DC722E61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89B8A3B-2F4D-4949-A89B-FA39ECED7A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2D001-18D6-4919-A4B3-EAD1E278CB5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9049646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843C4F1-7D6D-44EF-B709-AB4C3739DE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44ABC64-8044-44C5-A9DF-2FCC2F8D2F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B3FC486-55B8-4C4F-95A7-17B71EF104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9E25A-23D0-4BC2-A738-7E89CCE57EF7}" type="datetimeFigureOut">
              <a:rPr lang="es-MX" smtClean="0"/>
              <a:t>26/11/2019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9FFE095-07FA-4EA4-BC1B-E77D151DC3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6C49244-9DA5-4AAB-A65C-8ADE00559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2D001-18D6-4919-A4B3-EAD1E278CB5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765457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1B3EE9-C809-4229-9CF3-5E1D9CEDCB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A99754D-1817-4F93-A6C3-2D9F240FDA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F8B77E7-E67B-4FB2-BF5E-5F91A55CB8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8876E57-DB46-4F38-85A7-6044F3C340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9E25A-23D0-4BC2-A738-7E89CCE57EF7}" type="datetimeFigureOut">
              <a:rPr lang="es-MX" smtClean="0"/>
              <a:t>26/11/2019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BD87E6B-D58D-405E-BC7E-CEEFCAF7D6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633BBAD-463F-4AFE-A59D-066BC6369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2D001-18D6-4919-A4B3-EAD1E278CB5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9210330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F39D560-4F9E-4208-AD39-8FD4A6DA06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49E4B4A-65D7-4A25-AE9D-66289F6F93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EC676AC-8C37-4A5B-8881-A93747BC3D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D93805A1-B232-40B4-B171-8CC200E859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D08044BD-5EFB-44DE-A7A3-CDE5E7A595B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5B6716C-C438-400B-A2D8-8126549792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9E25A-23D0-4BC2-A738-7E89CCE57EF7}" type="datetimeFigureOut">
              <a:rPr lang="es-MX" smtClean="0"/>
              <a:t>26/11/2019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EE1F20B3-4C40-4BF9-81EA-77F380EB3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3AC7ACD7-ED92-454F-8833-FCAD3CF65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2D001-18D6-4919-A4B3-EAD1E278CB5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356829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AEE35-0102-43D7-90E4-BF900BD90586}" type="datetimeFigureOut">
              <a:rPr lang="es-MX" smtClean="0"/>
              <a:pPr/>
              <a:t>26/11/2019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C74A0-3941-4CF3-BA05-04FF141DF987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4818130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18A250-AFFB-496C-A07E-2AB38812C5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7106492-2B28-411B-B607-119687043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9E25A-23D0-4BC2-A738-7E89CCE57EF7}" type="datetimeFigureOut">
              <a:rPr lang="es-MX" smtClean="0"/>
              <a:t>26/11/2019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B5FD028-C439-429F-80E8-BB0FBFDB3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44A0C3D-7D47-4F18-9D05-B688154080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2D001-18D6-4919-A4B3-EAD1E278CB5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1417879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A67B0B4F-FB69-4DB7-BB46-AAC50ECDCA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9E25A-23D0-4BC2-A738-7E89CCE57EF7}" type="datetimeFigureOut">
              <a:rPr lang="es-MX" smtClean="0"/>
              <a:t>26/11/2019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778494BD-630F-4AEB-8BA5-97DC1901BD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FA79F6B-FAE1-4B73-B10F-C5BE47A73A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2D001-18D6-4919-A4B3-EAD1E278CB5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9066253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6D6DE0-A384-47EB-B088-13CD5AA04D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A906B32-2C4C-4A28-9263-DA6CE78065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D87CC86-FD68-4AC5-BF88-5E004E5735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046332E-6CD4-4A1F-A00D-0C4C0B115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9E25A-23D0-4BC2-A738-7E89CCE57EF7}" type="datetimeFigureOut">
              <a:rPr lang="es-MX" smtClean="0"/>
              <a:t>26/11/2019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3A1C3FE-87BA-4822-9911-F0A3E310E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999CD1D-3C0A-4F6C-9DC6-1AD94CDC0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2D001-18D6-4919-A4B3-EAD1E278CB5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9978273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1950A9-02FC-4F81-940E-1548B6FF4D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F7F5041-3230-4F04-92CE-8FE5CFD07A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77A9048-DFA3-469A-A64C-83B032655A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52327E9-1685-45BC-A744-9F4A8EE98A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9E25A-23D0-4BC2-A738-7E89CCE57EF7}" type="datetimeFigureOut">
              <a:rPr lang="es-MX" smtClean="0"/>
              <a:t>26/11/2019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F58717E-9EB0-432C-B8A0-21A554B0B7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08885A0-3B97-4B42-B663-73D6545A9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2D001-18D6-4919-A4B3-EAD1E278CB5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3189745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1A7476-08D9-495A-B6C9-8DA5B1EF24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E19293F-C820-437A-887B-6A109A6F3A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9F03A6C-99B3-410D-BBED-41B751F8F6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9E25A-23D0-4BC2-A738-7E89CCE57EF7}" type="datetimeFigureOut">
              <a:rPr lang="es-MX" smtClean="0"/>
              <a:t>26/11/2019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4924E51-07B5-48F3-BCD5-91F12BA7F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175F30E-E732-4BA4-9EA1-69FD941FA9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2D001-18D6-4919-A4B3-EAD1E278CB5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5319875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DAFE84E-C154-487C-8740-54A8A0C145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8DAEB67-EB45-4C8E-8272-A4BD0BCBFB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F55D8B2-E424-4453-81D8-6BC42AA25E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9E25A-23D0-4BC2-A738-7E89CCE57EF7}" type="datetimeFigureOut">
              <a:rPr lang="es-MX" smtClean="0"/>
              <a:t>26/11/2019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FCC9E3A-275D-4F0A-867A-48CE258D6F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91838A6-4584-4F54-B94A-7A497496B6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2D001-18D6-4919-A4B3-EAD1E278CB5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6506992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Bullet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Title Text"/>
          <p:cNvSpPr txBox="1">
            <a:spLocks noGrp="1"/>
          </p:cNvSpPr>
          <p:nvPr>
            <p:ph type="title"/>
          </p:nvPr>
        </p:nvSpPr>
        <p:spPr>
          <a:xfrm>
            <a:off x="844550" y="177800"/>
            <a:ext cx="105029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F58"/>
                </a:solidFill>
              </a:defRPr>
            </a:lvl1pPr>
          </a:lstStyle>
          <a:p>
            <a:r>
              <a:rPr lang="es-ES_tradnl"/>
              <a:t>Clic para editar título</a:t>
            </a:r>
            <a:endParaRPr/>
          </a:p>
        </p:txBody>
      </p:sp>
      <p:sp>
        <p:nvSpPr>
          <p:cNvPr id="107" name="Body Level One…"/>
          <p:cNvSpPr txBox="1">
            <a:spLocks noGrp="1"/>
          </p:cNvSpPr>
          <p:nvPr>
            <p:ph type="body" idx="1"/>
          </p:nvPr>
        </p:nvSpPr>
        <p:spPr>
          <a:xfrm>
            <a:off x="844550" y="1574800"/>
            <a:ext cx="10502900" cy="4648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dirty="0"/>
          </a:p>
        </p:txBody>
      </p:sp>
      <p:pic>
        <p:nvPicPr>
          <p:cNvPr id="108" name="INEGI2018-Plantilla_Pleca Logo.png" descr="INEGI2018-Plantilla_Pleca 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50" y="5834991"/>
            <a:ext cx="12204701" cy="1037400"/>
          </a:xfrm>
          <a:prstGeom prst="rect">
            <a:avLst/>
          </a:prstGeom>
          <a:ln w="12700">
            <a:miter lim="400000"/>
          </a:ln>
        </p:spPr>
      </p:pic>
      <p:sp>
        <p:nvSpPr>
          <p:cNvPr id="10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979516" y="6540500"/>
            <a:ext cx="226619" cy="23053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60220618"/>
      </p:ext>
    </p:extLst>
  </p:cSld>
  <p:clrMapOvr>
    <a:masterClrMapping/>
  </p:clrMapOvr>
  <p:transition spd="med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ortada">
    <p:bg>
      <p:bgPr>
        <a:solidFill>
          <a:srgbClr val="0832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9BF0C938-9935-4A1D-854F-6DF03BC7F1F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5" y="0"/>
            <a:ext cx="12192000" cy="6845299"/>
          </a:xfrm>
          <a:prstGeom prst="rect">
            <a:avLst/>
          </a:prstGeom>
        </p:spPr>
      </p:pic>
      <p:sp>
        <p:nvSpPr>
          <p:cNvPr id="26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6430318" y="2707493"/>
            <a:ext cx="4921189" cy="1143001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8850" b="1" i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s-ES" dirty="0"/>
              <a:t>Título</a:t>
            </a:r>
            <a:endParaRPr dirty="0"/>
          </a:p>
        </p:txBody>
      </p:sp>
      <p:sp>
        <p:nvSpPr>
          <p:cNvPr id="8" name="Rectangle"/>
          <p:cNvSpPr/>
          <p:nvPr userDrawn="1"/>
        </p:nvSpPr>
        <p:spPr>
          <a:xfrm>
            <a:off x="6092825" y="3011570"/>
            <a:ext cx="37439" cy="83486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</p:spTree>
    <p:extLst>
      <p:ext uri="{BB962C8B-B14F-4D97-AF65-F5344CB8AC3E}">
        <p14:creationId xmlns:p14="http://schemas.microsoft.com/office/powerpoint/2010/main" val="762442857"/>
      </p:ext>
    </p:extLst>
  </p:cSld>
  <p:clrMapOvr>
    <a:masterClrMapping/>
  </p:clrMapOvr>
  <p:transition spd="med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Indice"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0277591"/>
      </p:ext>
    </p:extLst>
  </p:cSld>
  <p:clrMapOvr>
    <a:masterClrMapping/>
  </p:clrMapOvr>
  <p:transition spd="med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F713DB-E650-462F-B718-AC42C351B5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41685E2-73F1-4CB3-8A04-2E9D934746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9E25A-23D0-4BC2-A738-7E89CCE57EF7}" type="datetimeFigureOut">
              <a:rPr lang="es-MX" smtClean="0"/>
              <a:t>26/11/2019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58086EE-F35C-446F-95EF-8C9D3996C6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D6EFBA6-AC33-4FC1-93AF-41C20CC54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2D001-18D6-4919-A4B3-EAD1E278CB52}" type="slidenum">
              <a:rPr lang="es-MX" smtClean="0"/>
              <a:t>‹Nº›</a:t>
            </a:fld>
            <a:endParaRPr lang="es-MX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985E260C-FDAC-4B7C-9FAD-B866FC9D34A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9" y="0"/>
            <a:ext cx="121950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748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AEE35-0102-43D7-90E4-BF900BD90586}" type="datetimeFigureOut">
              <a:rPr lang="es-MX" smtClean="0"/>
              <a:pPr/>
              <a:t>26/11/2019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C74A0-3941-4CF3-BA05-04FF141DF987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433434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FIN">
    <p:bg>
      <p:bgPr>
        <a:solidFill>
          <a:srgbClr val="0832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INEGI2018-Plantilla_Conociendo-Mexico.png" descr="INEGI2018-Plantilla_Conociendo-Mexic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4535" y="1729701"/>
            <a:ext cx="4797285" cy="2791832"/>
          </a:xfrm>
          <a:prstGeom prst="rect">
            <a:avLst/>
          </a:prstGeom>
          <a:ln w="12700">
            <a:miter lim="400000"/>
          </a:ln>
        </p:spPr>
      </p:pic>
      <p:pic>
        <p:nvPicPr>
          <p:cNvPr id="53" name="Pleca.png" descr="Plec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99209"/>
            <a:ext cx="12192001" cy="55473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645391951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AEE35-0102-43D7-90E4-BF900BD90586}" type="datetimeFigureOut">
              <a:rPr lang="es-MX" smtClean="0"/>
              <a:pPr/>
              <a:t>26/11/2019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C74A0-3941-4CF3-BA05-04FF141DF987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31333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AEE35-0102-43D7-90E4-BF900BD90586}" type="datetimeFigureOut">
              <a:rPr lang="es-MX" smtClean="0"/>
              <a:pPr/>
              <a:t>26/11/2019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C74A0-3941-4CF3-BA05-04FF141DF987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355774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30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3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13" Type="http://schemas.openxmlformats.org/officeDocument/2006/relationships/slideLayout" Target="../slideLayouts/slideLayout67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12" Type="http://schemas.openxmlformats.org/officeDocument/2006/relationships/slideLayout" Target="../slideLayouts/slideLayout66.xml"/><Relationship Id="rId17" Type="http://schemas.openxmlformats.org/officeDocument/2006/relationships/theme" Target="../theme/theme6.xml"/><Relationship Id="rId2" Type="http://schemas.openxmlformats.org/officeDocument/2006/relationships/slideLayout" Target="../slideLayouts/slideLayout56.xml"/><Relationship Id="rId16" Type="http://schemas.openxmlformats.org/officeDocument/2006/relationships/slideLayout" Target="../slideLayouts/slideLayout70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5" Type="http://schemas.openxmlformats.org/officeDocument/2006/relationships/slideLayout" Target="../slideLayouts/slideLayout59.xml"/><Relationship Id="rId15" Type="http://schemas.openxmlformats.org/officeDocument/2006/relationships/slideLayout" Target="../slideLayouts/slideLayout69.xml"/><Relationship Id="rId10" Type="http://schemas.openxmlformats.org/officeDocument/2006/relationships/slideLayout" Target="../slideLayouts/slideLayout64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Relationship Id="rId14" Type="http://schemas.openxmlformats.org/officeDocument/2006/relationships/slideLayout" Target="../slideLayouts/slideLayout6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AEE35-0102-43D7-90E4-BF900BD90586}" type="datetimeFigureOut">
              <a:rPr lang="es-MX" smtClean="0"/>
              <a:pPr/>
              <a:t>26/11/2019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EC74A0-3941-4CF3-BA05-04FF141DF987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90598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704" r:id="rId12"/>
    <p:sldLayoutId id="2147483719" r:id="rId13"/>
    <p:sldLayoutId id="2147483721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1C307516-D9BF-4AF8-AB39-D7C873C86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93D4620-FA71-4E53-9DB1-B3B5466DA0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47DB450-1D44-4EE9-AB62-2AE15C8B8F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69E25A-23D0-4BC2-A738-7E89CCE57EF7}" type="datetimeFigureOut">
              <a:rPr lang="es-MX" smtClean="0"/>
              <a:t>26/11/2019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D7E9A91-0E80-4E1A-89C9-A62A345934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BDD7476-75A4-4A0B-9735-0CD78B0EF5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C2D001-18D6-4919-A4B3-EAD1E278CB5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00106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89" r:id="rId15"/>
    <p:sldLayoutId id="2147483690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3A490D5B-7E72-40A4-9E07-E99C373A5C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9987E1D-9D90-48AF-AB11-BECFCCF7E4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A1D182D-E63B-4DFF-A965-677FD8CA68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89C5BC-DA15-4DAE-AD8B-AC420DC9B939}" type="datetimeFigureOut">
              <a:rPr lang="es-MX" smtClean="0"/>
              <a:t>26/11/2019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E3708A5-A833-4F2F-8B3E-505638637F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9FB9BBE-6C9A-41BA-A44C-343B3FE757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9BF850-DB43-46A2-BC72-87E7B948AE3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17766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1CF2503D-0484-473E-B37C-779947EEC3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AAE9FE1-B28A-4C10-8953-5098AA0688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3A3A9B9-7E46-40BE-8819-A547397878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659A26-E63A-45B7-A691-5BD841394232}" type="datetimeFigureOut">
              <a:rPr lang="es-MX" smtClean="0"/>
              <a:t>26/11/2019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3530149-5002-44CD-BEB5-4F643E574E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6516DBF-A625-4178-B56F-AFE2745984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E630B6-3EF8-4706-AE5F-281F9368052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03824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2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es-ES" noProof="0"/>
              <a:t>Haga clic para editar el estilo de título del patrón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6788F6-69C3-47D7-8875-F757EDB89732}" type="datetime1">
              <a:rPr lang="es-ES" smtClean="0"/>
              <a:pPr/>
              <a:t>26/11/2019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es-ES" noProof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D63FD911-8171-4566-9A69-B0D9211F5CF2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8" name="Cuadro de texto 35"/>
          <p:cNvSpPr txBox="1">
            <a:spLocks noChangeArrowheads="1"/>
          </p:cNvSpPr>
          <p:nvPr/>
        </p:nvSpPr>
        <p:spPr bwMode="auto">
          <a:xfrm>
            <a:off x="2489200" y="6721475"/>
            <a:ext cx="7213600" cy="10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rtlCol="0">
            <a:spAutoFit/>
          </a:bodyPr>
          <a:lstStyle/>
          <a:p>
            <a:pPr algn="ctr" rtl="0"/>
            <a:r>
              <a:rPr lang="es-ES" sz="700" b="1" noProof="0">
                <a:latin typeface="Arial Narrow" pitchFamily="112" charset="0"/>
              </a:rPr>
              <a:t>El uso o la divulgación de los datos contenidos en esta hoja están sujetos a la restricción en la página de título de esta propuesta u oferta.</a:t>
            </a:r>
          </a:p>
        </p:txBody>
      </p:sp>
      <p:sp>
        <p:nvSpPr>
          <p:cNvPr id="9" name="Rectángulo 8"/>
          <p:cNvSpPr/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400" b="0" i="0" u="none" strike="noStrike" cap="none" normalizeH="0" baseline="0" noProof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5093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1C307516-D9BF-4AF8-AB39-D7C873C86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93D4620-FA71-4E53-9DB1-B3B5466DA0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47DB450-1D44-4EE9-AB62-2AE15C8B8F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69E25A-23D0-4BC2-A738-7E89CCE57EF7}" type="datetimeFigureOut">
              <a:rPr lang="es-MX" smtClean="0"/>
              <a:t>26/11/2019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D7E9A91-0E80-4E1A-89C9-A62A345934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BDD7476-75A4-4A0B-9735-0CD78B0EF5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C2D001-18D6-4919-A4B3-EAD1E278CB5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07393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  <p:sldLayoutId id="2147483737" r:id="rId13"/>
    <p:sldLayoutId id="2147483738" r:id="rId14"/>
    <p:sldLayoutId id="2147483739" r:id="rId15"/>
    <p:sldLayoutId id="2147483740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5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13" Type="http://schemas.openxmlformats.org/officeDocument/2006/relationships/image" Target="../media/image14.png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13.png"/><Relationship Id="rId2" Type="http://schemas.openxmlformats.org/officeDocument/2006/relationships/slideLayout" Target="../slideLayouts/slideLayout3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emf"/><Relationship Id="rId11" Type="http://schemas.openxmlformats.org/officeDocument/2006/relationships/image" Target="../media/image12.png"/><Relationship Id="rId5" Type="http://schemas.openxmlformats.org/officeDocument/2006/relationships/oleObject" Target="../embeddings/oleObject2.bin"/><Relationship Id="rId10" Type="http://schemas.openxmlformats.org/officeDocument/2006/relationships/image" Target="../media/image11.emf"/><Relationship Id="rId4" Type="http://schemas.openxmlformats.org/officeDocument/2006/relationships/image" Target="../media/image8.e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ubtítulo"/>
          <p:cNvSpPr txBox="1">
            <a:spLocks noGrp="1"/>
          </p:cNvSpPr>
          <p:nvPr>
            <p:ph type="title"/>
          </p:nvPr>
        </p:nvSpPr>
        <p:spPr>
          <a:xfrm>
            <a:off x="6368581" y="2247450"/>
            <a:ext cx="5782733" cy="3471157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s-MX" sz="44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Estrategia para abordar la calidad de la información geográfica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768268B-7E76-4894-BF08-0BF9137857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4409" y="450004"/>
            <a:ext cx="3351078" cy="1132432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897E6FC5-A837-4AD7-8994-7A5A87A10430}"/>
              </a:ext>
            </a:extLst>
          </p:cNvPr>
          <p:cNvSpPr txBox="1"/>
          <p:nvPr/>
        </p:nvSpPr>
        <p:spPr>
          <a:xfrm>
            <a:off x="10163423" y="6253122"/>
            <a:ext cx="15441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>
                <a:solidFill>
                  <a:schemeClr val="bg1"/>
                </a:solidFill>
              </a:rPr>
              <a:t>Noviembre, 2019</a:t>
            </a:r>
          </a:p>
        </p:txBody>
      </p:sp>
    </p:spTree>
    <p:extLst>
      <p:ext uri="{BB962C8B-B14F-4D97-AF65-F5344CB8AC3E}">
        <p14:creationId xmlns:p14="http://schemas.microsoft.com/office/powerpoint/2010/main" val="2584185764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BA9ADD-301A-4508-9DF6-53A6ED8091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550" y="177800"/>
            <a:ext cx="10502900" cy="806938"/>
          </a:xfrm>
        </p:spPr>
        <p:txBody>
          <a:bodyPr>
            <a:normAutofit/>
          </a:bodyPr>
          <a:lstStyle/>
          <a:p>
            <a:r>
              <a:rPr lang="es-MX" sz="4000" b="1" dirty="0">
                <a:latin typeface="Arial" panose="020B0604020202020204" pitchFamily="34" charset="0"/>
                <a:cs typeface="Arial" panose="020B0604020202020204" pitchFamily="34" charset="0"/>
              </a:rPr>
              <a:t>Diseño de la estrategia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D3A52D7-D29F-4D15-A653-2E7FB8874B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4550" y="1196731"/>
            <a:ext cx="11071225" cy="44645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MX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consideración a:</a:t>
            </a:r>
          </a:p>
          <a:p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La planeación estratégica y a</a:t>
            </a:r>
          </a:p>
          <a:p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Los antecedentes documentales en materia de calidad en información geográfica, se diseña una estrategia:</a:t>
            </a:r>
          </a:p>
          <a:p>
            <a:endParaRPr lang="es-MX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s-MX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Vertientes de la estrategia de calidad:</a:t>
            </a:r>
          </a:p>
          <a:p>
            <a:pPr marL="0" indent="0">
              <a:buNone/>
            </a:pP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	I. </a:t>
            </a: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Conformar un marco específico de la calidad de la información 			geográfica</a:t>
            </a:r>
          </a:p>
          <a:p>
            <a:pPr marL="0" indent="0">
              <a:buNone/>
            </a:pP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	II. Llevar a cabo un ensayo de calidad para los elementos clave del </a:t>
            </a:r>
          </a:p>
          <a:p>
            <a:pPr marL="0" indent="0">
              <a:buNone/>
            </a:pP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		Mapa Topográfico</a:t>
            </a:r>
          </a:p>
        </p:txBody>
      </p:sp>
    </p:spTree>
    <p:extLst>
      <p:ext uri="{BB962C8B-B14F-4D97-AF65-F5344CB8AC3E}">
        <p14:creationId xmlns:p14="http://schemas.microsoft.com/office/powerpoint/2010/main" val="3484358164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8E8F8535-0C24-4229-8D19-91E0E6D6B4F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rtlCol="0">
            <a:normAutofit/>
          </a:bodyPr>
          <a:lstStyle/>
          <a:p>
            <a:pPr rtl="0"/>
            <a:r>
              <a:rPr lang="es-ES" dirty="0"/>
              <a:t>Actividades estratégicas del aseguramiento de calidad institucional</a:t>
            </a:r>
          </a:p>
        </p:txBody>
      </p:sp>
      <p:sp>
        <p:nvSpPr>
          <p:cNvPr id="20" name="Marcador de texto 19">
            <a:extLst>
              <a:ext uri="{FF2B5EF4-FFF2-40B4-BE49-F238E27FC236}">
                <a16:creationId xmlns:a16="http://schemas.microsoft.com/office/drawing/2014/main" id="{CA99125E-05FD-1F48-9242-349EFD50E90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rtlCol="0"/>
          <a:lstStyle/>
          <a:p>
            <a:pPr rtl="0"/>
            <a:r>
              <a:rPr lang="es-ES" dirty="0"/>
              <a:t>Informes de calidad de los usuarios</a:t>
            </a:r>
          </a:p>
        </p:txBody>
      </p:sp>
      <p:sp>
        <p:nvSpPr>
          <p:cNvPr id="21" name="Marcador de texto 20">
            <a:extLst>
              <a:ext uri="{FF2B5EF4-FFF2-40B4-BE49-F238E27FC236}">
                <a16:creationId xmlns:a16="http://schemas.microsoft.com/office/drawing/2014/main" id="{A6AE9BB0-1CF1-D641-87AE-B2BD0610E76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rtlCol="0">
            <a:normAutofit lnSpcReduction="10000"/>
          </a:bodyPr>
          <a:lstStyle/>
          <a:p>
            <a:pPr rtl="0"/>
            <a:r>
              <a:rPr lang="es-ES" dirty="0"/>
              <a:t>Desarrollar  Protocolos para medir y documentar impacto de mejoras</a:t>
            </a:r>
          </a:p>
        </p:txBody>
      </p:sp>
      <p:sp>
        <p:nvSpPr>
          <p:cNvPr id="22" name="Marcador de texto 21">
            <a:extLst>
              <a:ext uri="{FF2B5EF4-FFF2-40B4-BE49-F238E27FC236}">
                <a16:creationId xmlns:a16="http://schemas.microsoft.com/office/drawing/2014/main" id="{D470C078-F843-8A46-B0A1-C602E9229DD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 rtlCol="0"/>
          <a:lstStyle/>
          <a:p>
            <a:pPr rtl="0"/>
            <a:r>
              <a:rPr lang="es-ES" dirty="0"/>
              <a:t>Evaluar de forma sistémica la calidad</a:t>
            </a:r>
          </a:p>
        </p:txBody>
      </p:sp>
      <p:sp>
        <p:nvSpPr>
          <p:cNvPr id="23" name="Marcador de texto 22">
            <a:extLst>
              <a:ext uri="{FF2B5EF4-FFF2-40B4-BE49-F238E27FC236}">
                <a16:creationId xmlns:a16="http://schemas.microsoft.com/office/drawing/2014/main" id="{7F285646-C961-584C-A5A7-41A3F287E6B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770832" y="456551"/>
            <a:ext cx="2433638" cy="723939"/>
          </a:xfrm>
        </p:spPr>
        <p:txBody>
          <a:bodyPr rtlCol="0">
            <a:normAutofit fontScale="85000" lnSpcReduction="10000"/>
          </a:bodyPr>
          <a:lstStyle/>
          <a:p>
            <a:pPr rtl="0"/>
            <a:r>
              <a:rPr lang="es-ES" dirty="0"/>
              <a:t>Establecer controles de calidad en los procesos estandarizados y documentados</a:t>
            </a:r>
          </a:p>
        </p:txBody>
      </p:sp>
      <p:sp>
        <p:nvSpPr>
          <p:cNvPr id="24" name="Marcador de texto 23">
            <a:extLst>
              <a:ext uri="{FF2B5EF4-FFF2-40B4-BE49-F238E27FC236}">
                <a16:creationId xmlns:a16="http://schemas.microsoft.com/office/drawing/2014/main" id="{2203F5FC-4E34-844E-8D64-8E0C5616EF6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 rot="19833409">
            <a:off x="2695653" y="1450543"/>
            <a:ext cx="3148772" cy="324554"/>
          </a:xfrm>
        </p:spPr>
        <p:txBody>
          <a:bodyPr rtlCol="0">
            <a:normAutofit fontScale="85000" lnSpcReduction="20000"/>
          </a:bodyPr>
          <a:lstStyle/>
          <a:p>
            <a:pPr rtl="0"/>
            <a:r>
              <a:rPr lang="es-ES" dirty="0">
                <a:solidFill>
                  <a:schemeClr val="bg1">
                    <a:lumMod val="85000"/>
                  </a:schemeClr>
                </a:solidFill>
              </a:rPr>
              <a:t>Documentar procesos</a:t>
            </a:r>
          </a:p>
        </p:txBody>
      </p:sp>
      <p:sp>
        <p:nvSpPr>
          <p:cNvPr id="25" name="Marcador de texto 24">
            <a:extLst>
              <a:ext uri="{FF2B5EF4-FFF2-40B4-BE49-F238E27FC236}">
                <a16:creationId xmlns:a16="http://schemas.microsoft.com/office/drawing/2014/main" id="{949D0A93-3541-F54D-903E-CD4E3A02FD9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 rot="19833409">
            <a:off x="2509757" y="2641698"/>
            <a:ext cx="3417357" cy="366972"/>
          </a:xfrm>
        </p:spPr>
        <p:txBody>
          <a:bodyPr rtlCol="0">
            <a:normAutofit fontScale="92500" lnSpcReduction="10000"/>
          </a:bodyPr>
          <a:lstStyle/>
          <a:p>
            <a:pPr rtl="0"/>
            <a:r>
              <a:rPr lang="es-ES" dirty="0">
                <a:solidFill>
                  <a:schemeClr val="bg1">
                    <a:lumMod val="85000"/>
                  </a:schemeClr>
                </a:solidFill>
              </a:rPr>
              <a:t>Indicadores e informes </a:t>
            </a:r>
          </a:p>
        </p:txBody>
      </p:sp>
      <p:sp>
        <p:nvSpPr>
          <p:cNvPr id="26" name="Marcador de texto 25">
            <a:extLst>
              <a:ext uri="{FF2B5EF4-FFF2-40B4-BE49-F238E27FC236}">
                <a16:creationId xmlns:a16="http://schemas.microsoft.com/office/drawing/2014/main" id="{68BF0A14-6B71-804A-B0C7-7556241661B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 rot="19833409">
            <a:off x="2678548" y="3865837"/>
            <a:ext cx="3172312" cy="261145"/>
          </a:xfrm>
        </p:spPr>
        <p:txBody>
          <a:bodyPr rtlCol="0">
            <a:normAutofit fontScale="62500" lnSpcReduction="20000"/>
          </a:bodyPr>
          <a:lstStyle/>
          <a:p>
            <a:pPr rtl="0"/>
            <a:r>
              <a:rPr lang="es-ES" dirty="0">
                <a:solidFill>
                  <a:schemeClr val="bg1">
                    <a:lumMod val="85000"/>
                  </a:schemeClr>
                </a:solidFill>
              </a:rPr>
              <a:t>Implementación de mejoras</a:t>
            </a:r>
          </a:p>
        </p:txBody>
      </p:sp>
      <p:sp>
        <p:nvSpPr>
          <p:cNvPr id="13" name="Marcador de texto 19">
            <a:extLst>
              <a:ext uri="{FF2B5EF4-FFF2-40B4-BE49-F238E27FC236}">
                <a16:creationId xmlns:a16="http://schemas.microsoft.com/office/drawing/2014/main" id="{6FCA60FB-60CF-4C62-AD6B-7559C57B8279}"/>
              </a:ext>
            </a:extLst>
          </p:cNvPr>
          <p:cNvSpPr txBox="1">
            <a:spLocks/>
          </p:cNvSpPr>
          <p:nvPr/>
        </p:nvSpPr>
        <p:spPr>
          <a:xfrm>
            <a:off x="8398399" y="3676568"/>
            <a:ext cx="2433638" cy="723939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63000">
                <a:schemeClr val="bg1"/>
              </a:gs>
            </a:gsLst>
            <a:lin ang="0" scaled="1"/>
            <a:tileRect/>
          </a:gradFill>
        </p:spPr>
        <p:txBody>
          <a:bodyPr vert="horz" lIns="91440" tIns="45720" rIns="91440" bIns="45720" rtlCol="0">
            <a:normAutofit/>
          </a:bodyPr>
          <a:lstStyle>
            <a:lvl1pPr marL="2857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Capacitación y difusión del aseguramiento de calidad </a:t>
            </a:r>
          </a:p>
        </p:txBody>
      </p:sp>
      <p:sp>
        <p:nvSpPr>
          <p:cNvPr id="6" name="Título 5">
            <a:extLst>
              <a:ext uri="{FF2B5EF4-FFF2-40B4-BE49-F238E27FC236}">
                <a16:creationId xmlns:a16="http://schemas.microsoft.com/office/drawing/2014/main" id="{8D804668-8BA8-40E9-8390-5C1B800C41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0484" y="6035178"/>
            <a:ext cx="3644190" cy="332848"/>
          </a:xfrm>
        </p:spPr>
        <p:txBody>
          <a:bodyPr>
            <a:noAutofit/>
          </a:bodyPr>
          <a:lstStyle/>
          <a:p>
            <a:r>
              <a:rPr lang="es-MX" sz="3200" dirty="0">
                <a:solidFill>
                  <a:schemeClr val="tx2">
                    <a:lumMod val="95000"/>
                    <a:lumOff val="5000"/>
                  </a:schemeClr>
                </a:solidFill>
              </a:rPr>
              <a:t>Mapa Topográfico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583F9FB-1B6E-4601-A0D7-216F862D8048}"/>
              </a:ext>
            </a:extLst>
          </p:cNvPr>
          <p:cNvSpPr txBox="1"/>
          <p:nvPr/>
        </p:nvSpPr>
        <p:spPr>
          <a:xfrm>
            <a:off x="240022" y="1643962"/>
            <a:ext cx="2769201" cy="406265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Elementos: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Linaje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Precisión posicional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Precisión de atributos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Temporalidad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Completitud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Consistencia Lógica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Usabilidad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Comunicación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Interoperabilidad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Comunicación de la Calidad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14" name="Título 1">
            <a:extLst>
              <a:ext uri="{FF2B5EF4-FFF2-40B4-BE49-F238E27FC236}">
                <a16:creationId xmlns:a16="http://schemas.microsoft.com/office/drawing/2014/main" id="{CBB6573D-C612-4302-9F36-F8CEB6332F39}"/>
              </a:ext>
            </a:extLst>
          </p:cNvPr>
          <p:cNvSpPr txBox="1">
            <a:spLocks/>
          </p:cNvSpPr>
          <p:nvPr/>
        </p:nvSpPr>
        <p:spPr>
          <a:xfrm>
            <a:off x="481263" y="-27342"/>
            <a:ext cx="10704995" cy="11351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02F58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I. Marco específico de la</a:t>
            </a:r>
          </a:p>
          <a:p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calidad de la información </a:t>
            </a:r>
          </a:p>
          <a:p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geográfica</a:t>
            </a:r>
            <a:endParaRPr lang="es-MX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10156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BD380E-F92E-44DA-9396-101A4845D3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550" y="309033"/>
            <a:ext cx="10502900" cy="1143000"/>
          </a:xfrm>
        </p:spPr>
        <p:txBody>
          <a:bodyPr>
            <a:noAutofit/>
          </a:bodyPr>
          <a:lstStyle/>
          <a:p>
            <a:r>
              <a:rPr lang="es-MX" sz="3600" b="1" dirty="0">
                <a:latin typeface="Arial" panose="020B0604020202020204" pitchFamily="34" charset="0"/>
                <a:cs typeface="Arial" panose="020B0604020202020204" pitchFamily="34" charset="0"/>
              </a:rPr>
              <a:t>II. Ensayo de calidad para elementos clave del Mapa Topográfico</a:t>
            </a:r>
            <a:endParaRPr lang="es-MX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DEE0AF0-4848-48AB-85DF-24C43AA708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00576" y="1878689"/>
            <a:ext cx="10631024" cy="4098778"/>
          </a:xfrm>
        </p:spPr>
        <p:txBody>
          <a:bodyPr/>
          <a:lstStyle/>
          <a:p>
            <a:pPr marL="0" indent="0">
              <a:buNone/>
            </a:pP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Como parte integral de la nueva estrategia se identificaron tres iniciativas para el Programa de Información de Mapa Topográfico</a:t>
            </a:r>
          </a:p>
          <a:p>
            <a:pPr marL="0" indent="0">
              <a:buNone/>
            </a:pP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Ensayo de la región de Palenque</a:t>
            </a:r>
          </a:p>
          <a:p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Proyecto piloto del Tren Maya</a:t>
            </a:r>
          </a:p>
          <a:p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Proyecto piloto de Jalisco</a:t>
            </a:r>
          </a:p>
          <a:p>
            <a:pPr marL="0" indent="0">
              <a:buNone/>
            </a:pP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8523766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dfsdfsdfsdf"/>
          <p:cNvSpPr txBox="1">
            <a:spLocks/>
          </p:cNvSpPr>
          <p:nvPr/>
        </p:nvSpPr>
        <p:spPr>
          <a:xfrm>
            <a:off x="3308888" y="6238068"/>
            <a:ext cx="8038563" cy="550190"/>
          </a:xfrm>
          <a:prstGeom prst="rect">
            <a:avLst/>
          </a:prstGeom>
        </p:spPr>
        <p:txBody>
          <a:bodyPr/>
          <a:lstStyle>
            <a:lvl1pPr marL="0" marR="0" indent="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2F58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1pPr>
            <a:lvl2pPr marL="0" marR="0" indent="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marL="0" marR="0" lvl="0" indent="0" algn="l" defTabSz="8255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 Medium"/>
              </a:rPr>
              <a:t>Actualización de la metodología</a:t>
            </a:r>
            <a:endParaRPr kumimoji="0" lang="es-ES" sz="1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Arial" charset="0"/>
              <a:cs typeface="Arial" panose="020B0604020202020204" pitchFamily="34" charset="0"/>
              <a:sym typeface="Helvetica Neue Medium"/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37EA9F48-7B88-45B0-AB9A-2C7BD5AFE052}"/>
              </a:ext>
            </a:extLst>
          </p:cNvPr>
          <p:cNvSpPr/>
          <p:nvPr/>
        </p:nvSpPr>
        <p:spPr>
          <a:xfrm>
            <a:off x="3390563" y="5714999"/>
            <a:ext cx="8801436" cy="1143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82D8F75D-7547-4502-AD76-89980566AE1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3515" y="644059"/>
            <a:ext cx="7962380" cy="6144199"/>
          </a:xfrm>
          <a:prstGeom prst="rect">
            <a:avLst/>
          </a:prstGeom>
        </p:spPr>
      </p:pic>
      <p:sp>
        <p:nvSpPr>
          <p:cNvPr id="6" name="Título 5">
            <a:extLst>
              <a:ext uri="{FF2B5EF4-FFF2-40B4-BE49-F238E27FC236}">
                <a16:creationId xmlns:a16="http://schemas.microsoft.com/office/drawing/2014/main" id="{F1444FD9-1ED9-4790-9C93-8E61797B24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265" y="2006"/>
            <a:ext cx="10502900" cy="1143000"/>
          </a:xfrm>
        </p:spPr>
        <p:txBody>
          <a:bodyPr>
            <a:normAutofit/>
          </a:bodyPr>
          <a:lstStyle/>
          <a:p>
            <a:r>
              <a:rPr lang="es-MX" sz="4000" b="1" dirty="0">
                <a:latin typeface="Arial" panose="020B0604020202020204" pitchFamily="34" charset="0"/>
                <a:cs typeface="Arial" panose="020B0604020202020204" pitchFamily="34" charset="0"/>
              </a:rPr>
              <a:t>Componentes metodológicas</a:t>
            </a:r>
          </a:p>
        </p:txBody>
      </p:sp>
    </p:spTree>
    <p:extLst>
      <p:ext uri="{BB962C8B-B14F-4D97-AF65-F5344CB8AC3E}">
        <p14:creationId xmlns:p14="http://schemas.microsoft.com/office/powerpoint/2010/main" val="10019005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ubtítulo"/>
          <p:cNvSpPr txBox="1">
            <a:spLocks noGrp="1"/>
          </p:cNvSpPr>
          <p:nvPr>
            <p:ph type="title"/>
          </p:nvPr>
        </p:nvSpPr>
        <p:spPr>
          <a:xfrm>
            <a:off x="6432331" y="2602363"/>
            <a:ext cx="5328745" cy="2994396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es-MX" sz="5400" b="0" kern="0" dirty="0">
                <a:solidFill>
                  <a:schemeClr val="bg1"/>
                </a:solidFill>
                <a:cs typeface="Arial" panose="020B0604020202020204" pitchFamily="34" charset="0"/>
              </a:rPr>
              <a:t>Avances en la región de Palenque</a:t>
            </a:r>
            <a:endParaRPr lang="es-MX" sz="2400" b="0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7342958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ítulo 1">
            <a:extLst>
              <a:ext uri="{FF2B5EF4-FFF2-40B4-BE49-F238E27FC236}">
                <a16:creationId xmlns:a16="http://schemas.microsoft.com/office/drawing/2014/main" id="{D087888F-CB88-406D-8C28-1C46B09E8F62}"/>
              </a:ext>
            </a:extLst>
          </p:cNvPr>
          <p:cNvSpPr txBox="1">
            <a:spLocks/>
          </p:cNvSpPr>
          <p:nvPr/>
        </p:nvSpPr>
        <p:spPr>
          <a:xfrm>
            <a:off x="718457" y="182562"/>
            <a:ext cx="10633755" cy="84160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MX" sz="4000" b="1" dirty="0">
                <a:solidFill>
                  <a:srgbClr val="4472C4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Ensayo para la región de Palenque</a:t>
            </a:r>
          </a:p>
        </p:txBody>
      </p:sp>
      <p:sp>
        <p:nvSpPr>
          <p:cNvPr id="85" name="Text Placeholder 1">
            <a:extLst>
              <a:ext uri="{FF2B5EF4-FFF2-40B4-BE49-F238E27FC236}">
                <a16:creationId xmlns:a16="http://schemas.microsoft.com/office/drawing/2014/main" id="{FB6C409F-9D30-414C-B17D-1E4A8E017FF3}"/>
              </a:ext>
            </a:extLst>
          </p:cNvPr>
          <p:cNvSpPr txBox="1">
            <a:spLocks/>
          </p:cNvSpPr>
          <p:nvPr/>
        </p:nvSpPr>
        <p:spPr>
          <a:xfrm>
            <a:off x="624046" y="1187282"/>
            <a:ext cx="5591697" cy="50947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2860" rIns="22860" anchor="t"/>
          <a:lstStyle>
            <a:lvl1pPr marL="0" marR="0" indent="0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092F57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1270000" marR="0" indent="-635000" algn="l" defTabSz="825500" rtl="0" eaLnBrk="1" latinLnBrk="0" hangingPunct="1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2pPr>
            <a:lvl3pPr marL="1905000" marR="0" indent="-635000" algn="l" defTabSz="825500" rtl="0" eaLnBrk="1" latinLnBrk="0" hangingPunct="1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3pPr>
            <a:lvl4pPr marL="2540000" marR="0" indent="-635000" algn="l" defTabSz="825500" rtl="0" eaLnBrk="1" latinLnBrk="0" hangingPunct="1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4pPr>
            <a:lvl5pPr marL="3175000" marR="0" indent="-635000" algn="l" defTabSz="825500" rtl="0" eaLnBrk="1" latinLnBrk="0" hangingPunct="1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5pPr>
            <a:lvl6pPr marL="3810000" marR="0" indent="-635000" algn="l" defTabSz="825500" rtl="0" eaLnBrk="1" latinLnBrk="0" hangingPunct="1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6pPr>
            <a:lvl7pPr marL="4445000" marR="0" indent="-635000" algn="l" defTabSz="825500" rtl="0" eaLnBrk="1" latinLnBrk="0" hangingPunct="1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7pPr>
            <a:lvl8pPr marL="5080000" marR="0" indent="-635000" algn="l" defTabSz="825500" rtl="0" eaLnBrk="1" latinLnBrk="0" hangingPunct="1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8pPr>
            <a:lvl9pPr marL="5715000" marR="0" indent="-635000" algn="l" defTabSz="825500" rtl="0" eaLnBrk="1" latinLnBrk="0" hangingPunct="1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9pPr>
          </a:lstStyle>
          <a:p>
            <a:pPr marL="0" marR="0" lvl="0" indent="0" algn="ctr" defTabSz="8255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2200" b="1" i="0" u="none" strike="noStrike" kern="1200" cap="none" spc="0" normalizeH="0" baseline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8255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2200" b="0" i="0" u="none" strike="noStrike" kern="1200" cap="none" spc="0" normalizeH="0" baseline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55BE2078-73BB-4A06-BA2D-6762B688B3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5114" y="1328746"/>
            <a:ext cx="5346655" cy="4200508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AD2E85EB-7094-429A-A988-950191BE76A3}"/>
              </a:ext>
            </a:extLst>
          </p:cNvPr>
          <p:cNvSpPr/>
          <p:nvPr/>
        </p:nvSpPr>
        <p:spPr>
          <a:xfrm>
            <a:off x="6896810" y="2165684"/>
            <a:ext cx="4455402" cy="31362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 defTabSz="41275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s-MX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Fotografía disponible a escala 1:40 000 del 2008</a:t>
            </a:r>
          </a:p>
          <a:p>
            <a:pPr marL="228600" lvl="0" indent="-228600" defTabSz="41275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s-MX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Escaneo de negativos de fotografía aérea a 1350 dpi (a 18 micras)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s-MX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bloque se integra por 68 fotografías aéreas </a:t>
            </a:r>
          </a:p>
          <a:p>
            <a:pPr marL="228600" lvl="0" indent="-228600" defTabSz="41275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s-MX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Cobertura de 900 km</a:t>
            </a:r>
            <a:r>
              <a:rPr lang="es-MX" sz="2400" baseline="30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530453722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ítulo 1">
            <a:extLst>
              <a:ext uri="{FF2B5EF4-FFF2-40B4-BE49-F238E27FC236}">
                <a16:creationId xmlns:a16="http://schemas.microsoft.com/office/drawing/2014/main" id="{D087888F-CB88-406D-8C28-1C46B09E8F62}"/>
              </a:ext>
            </a:extLst>
          </p:cNvPr>
          <p:cNvSpPr txBox="1">
            <a:spLocks/>
          </p:cNvSpPr>
          <p:nvPr/>
        </p:nvSpPr>
        <p:spPr>
          <a:xfrm>
            <a:off x="718457" y="182562"/>
            <a:ext cx="10633755" cy="841604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ts val="0"/>
              </a:spcBef>
              <a:buNone/>
            </a:pPr>
            <a:r>
              <a:rPr lang="es-MX" sz="4000" b="1" dirty="0">
                <a:solidFill>
                  <a:srgbClr val="092F57"/>
                </a:solidFill>
                <a:latin typeface="Arial"/>
                <a:cs typeface="Arial"/>
                <a:sym typeface="Arial"/>
              </a:rPr>
              <a:t>Fase de revisión de fotografía aérea Estereoscopía </a:t>
            </a:r>
            <a:endParaRPr lang="es-MX" sz="4000" dirty="0">
              <a:solidFill>
                <a:srgbClr val="092F57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5" name="Text Placeholder 1">
            <a:extLst>
              <a:ext uri="{FF2B5EF4-FFF2-40B4-BE49-F238E27FC236}">
                <a16:creationId xmlns:a16="http://schemas.microsoft.com/office/drawing/2014/main" id="{FB6C409F-9D30-414C-B17D-1E4A8E017FF3}"/>
              </a:ext>
            </a:extLst>
          </p:cNvPr>
          <p:cNvSpPr txBox="1">
            <a:spLocks/>
          </p:cNvSpPr>
          <p:nvPr/>
        </p:nvSpPr>
        <p:spPr>
          <a:xfrm>
            <a:off x="624046" y="1187282"/>
            <a:ext cx="5591697" cy="50947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2860" rIns="22860" anchor="t"/>
          <a:lstStyle>
            <a:lvl1pPr marL="0" marR="0" indent="0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092F57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1270000" marR="0" indent="-635000" algn="l" defTabSz="825500" rtl="0" eaLnBrk="1" latinLnBrk="0" hangingPunct="1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2pPr>
            <a:lvl3pPr marL="1905000" marR="0" indent="-635000" algn="l" defTabSz="825500" rtl="0" eaLnBrk="1" latinLnBrk="0" hangingPunct="1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3pPr>
            <a:lvl4pPr marL="2540000" marR="0" indent="-635000" algn="l" defTabSz="825500" rtl="0" eaLnBrk="1" latinLnBrk="0" hangingPunct="1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4pPr>
            <a:lvl5pPr marL="3175000" marR="0" indent="-635000" algn="l" defTabSz="825500" rtl="0" eaLnBrk="1" latinLnBrk="0" hangingPunct="1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5pPr>
            <a:lvl6pPr marL="3810000" marR="0" indent="-635000" algn="l" defTabSz="825500" rtl="0" eaLnBrk="1" latinLnBrk="0" hangingPunct="1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6pPr>
            <a:lvl7pPr marL="4445000" marR="0" indent="-635000" algn="l" defTabSz="825500" rtl="0" eaLnBrk="1" latinLnBrk="0" hangingPunct="1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7pPr>
            <a:lvl8pPr marL="5080000" marR="0" indent="-635000" algn="l" defTabSz="825500" rtl="0" eaLnBrk="1" latinLnBrk="0" hangingPunct="1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8pPr>
            <a:lvl9pPr marL="5715000" marR="0" indent="-635000" algn="l" defTabSz="825500" rtl="0" eaLnBrk="1" latinLnBrk="0" hangingPunct="1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9pPr>
          </a:lstStyle>
          <a:p>
            <a:pPr marL="0" marR="0" lvl="0" indent="0" algn="ctr" defTabSz="8255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2200" b="1" i="0" u="none" strike="noStrike" kern="1200" cap="none" spc="0" normalizeH="0" baseline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8255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2200" b="0" i="0" u="none" strike="noStrike" kern="1200" cap="none" spc="0" normalizeH="0" baseline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86" name="Picture 7">
            <a:extLst>
              <a:ext uri="{FF2B5EF4-FFF2-40B4-BE49-F238E27FC236}">
                <a16:creationId xmlns:a16="http://schemas.microsoft.com/office/drawing/2014/main" id="{F6011C4A-4B3F-4556-8F33-7675CA1710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945134">
            <a:off x="487785" y="882142"/>
            <a:ext cx="3516745" cy="2958209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BFD37A42-6D93-42C1-90D0-3A2921D617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3659" y="4052108"/>
            <a:ext cx="3267739" cy="1841152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E144828E-4E9E-4AF4-85D9-7DA7D5ACD6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12122" y="4496687"/>
            <a:ext cx="2558279" cy="1453885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C0817CCC-4420-461E-A672-F3FE7278D1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4046" y="3523921"/>
            <a:ext cx="2178230" cy="942155"/>
          </a:xfrm>
          <a:prstGeom prst="rect">
            <a:avLst/>
          </a:prstGeom>
        </p:spPr>
      </p:pic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598F411E-3D58-4560-B47C-A86125FAED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1246170"/>
              </p:ext>
            </p:extLst>
          </p:nvPr>
        </p:nvGraphicFramePr>
        <p:xfrm>
          <a:off x="5522394" y="801942"/>
          <a:ext cx="4720200" cy="4887470"/>
        </p:xfrm>
        <a:graphic>
          <a:graphicData uri="http://schemas.openxmlformats.org/drawingml/2006/table">
            <a:tbl>
              <a:tblPr firstRow="1" firstCol="1" bandRow="1"/>
              <a:tblGrid>
                <a:gridCol w="2383020">
                  <a:extLst>
                    <a:ext uri="{9D8B030D-6E8A-4147-A177-3AD203B41FA5}">
                      <a16:colId xmlns:a16="http://schemas.microsoft.com/office/drawing/2014/main" val="1256633138"/>
                    </a:ext>
                  </a:extLst>
                </a:gridCol>
                <a:gridCol w="2337180">
                  <a:extLst>
                    <a:ext uri="{9D8B030D-6E8A-4147-A177-3AD203B41FA5}">
                      <a16:colId xmlns:a16="http://schemas.microsoft.com/office/drawing/2014/main" val="1859490551"/>
                    </a:ext>
                  </a:extLst>
                </a:gridCol>
              </a:tblGrid>
              <a:tr h="40983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Elementos de verificación</a:t>
                      </a:r>
                      <a:endParaRPr lang="es-MX" sz="105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17" marR="603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Características de verificación/estándar</a:t>
                      </a:r>
                      <a:endParaRPr lang="es-MX" sz="105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17" marR="603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49664908"/>
                  </a:ext>
                </a:extLst>
              </a:tr>
              <a:tr h="20028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Área de cubrimiento</a:t>
                      </a:r>
                      <a:endParaRPr lang="es-MX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17" marR="603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CE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100 % del área de estudio</a:t>
                      </a:r>
                      <a:endParaRPr lang="es-MX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17" marR="603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8790182"/>
                  </a:ext>
                </a:extLst>
              </a:tr>
              <a:tr h="40983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Formato de cubrimiento</a:t>
                      </a:r>
                      <a:endParaRPr lang="es-MX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17" marR="603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TIFF o NIFF </a:t>
                      </a:r>
                      <a:endParaRPr lang="es-MX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17" marR="603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1430808"/>
                  </a:ext>
                </a:extLst>
              </a:tr>
              <a:tr h="40983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Linaje de la fotografía</a:t>
                      </a:r>
                      <a:endParaRPr lang="es-MX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17" marR="603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Procesamiento de las fotografías aéreas</a:t>
                      </a:r>
                      <a:endParaRPr lang="es-MX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17" marR="603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4744482"/>
                  </a:ext>
                </a:extLst>
              </a:tr>
              <a:tr h="47097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Cubrimiento estereoscópico</a:t>
                      </a:r>
                      <a:endParaRPr lang="es-MX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17" marR="603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Longitudinal no menor a 60%</a:t>
                      </a:r>
                      <a:endParaRPr lang="es-MX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Lateral no menor 30%</a:t>
                      </a:r>
                      <a:endParaRPr lang="es-MX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17" marR="603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5018833"/>
                  </a:ext>
                </a:extLst>
              </a:tr>
              <a:tr h="40983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Porcentaje de nubosidad</a:t>
                      </a:r>
                      <a:endParaRPr lang="es-MX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17" marR="603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Menor al 7 % de cubrimiento por foto</a:t>
                      </a:r>
                      <a:endParaRPr lang="es-MX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17" marR="603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8592956"/>
                  </a:ext>
                </a:extLst>
              </a:tr>
              <a:tr h="40983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Resolución espacial (GSD) – [metros]</a:t>
                      </a:r>
                      <a:endParaRPr lang="es-MX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17" marR="603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2E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Depende de las necesidades del proyecto</a:t>
                      </a:r>
                      <a:endParaRPr lang="es-MX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17" marR="603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2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6559230"/>
                  </a:ext>
                </a:extLst>
              </a:tr>
              <a:tr h="40983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Banqueo</a:t>
                      </a:r>
                      <a:endParaRPr lang="es-MX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17" marR="603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Angulo fuera de nadir (no mayor a 4°)</a:t>
                      </a:r>
                      <a:endParaRPr lang="es-MX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17" marR="603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8438913"/>
                  </a:ext>
                </a:extLst>
              </a:tr>
              <a:tr h="40983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Cabeceo</a:t>
                      </a:r>
                      <a:endParaRPr lang="es-MX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17" marR="603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Inclinación entre fotografías (no mayor a 6°)</a:t>
                      </a:r>
                      <a:endParaRPr lang="es-MX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17" marR="603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4864698"/>
                  </a:ext>
                </a:extLst>
              </a:tr>
              <a:tr h="20028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Deriva</a:t>
                      </a:r>
                      <a:endParaRPr lang="es-MX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17" marR="603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 mayor a 5°</a:t>
                      </a:r>
                      <a:endParaRPr lang="es-MX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17" marR="603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5469674"/>
                  </a:ext>
                </a:extLst>
              </a:tr>
              <a:tr h="20028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Resolución espectral</a:t>
                      </a:r>
                      <a:endParaRPr lang="es-MX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17" marR="603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 bits por banda (R,G,B)</a:t>
                      </a:r>
                      <a:endParaRPr lang="es-MX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17" marR="603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8565442"/>
                  </a:ext>
                </a:extLst>
              </a:tr>
              <a:tr h="20028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Línea de vuelo</a:t>
                      </a:r>
                      <a:endParaRPr lang="es-MX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17" marR="603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591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Depende del proyecto</a:t>
                      </a:r>
                      <a:endParaRPr lang="es-MX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17" marR="603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591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4821371"/>
                  </a:ext>
                </a:extLst>
              </a:tr>
              <a:tr h="20028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Centro de fotos</a:t>
                      </a:r>
                      <a:endParaRPr lang="es-MX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17" marR="603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100 %</a:t>
                      </a:r>
                      <a:endParaRPr lang="es-MX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17" marR="603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9600411"/>
                  </a:ext>
                </a:extLst>
              </a:tr>
              <a:tr h="20028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Huella fotográfica</a:t>
                      </a:r>
                      <a:endParaRPr lang="es-MX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17" marR="603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100 %</a:t>
                      </a:r>
                      <a:endParaRPr lang="es-MX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17" marR="603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011886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967587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ubtítulo"/>
          <p:cNvSpPr txBox="1">
            <a:spLocks noGrp="1"/>
          </p:cNvSpPr>
          <p:nvPr>
            <p:ph type="title"/>
          </p:nvPr>
        </p:nvSpPr>
        <p:spPr>
          <a:xfrm>
            <a:off x="5824570" y="2665425"/>
            <a:ext cx="6291230" cy="1143001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s-MX" sz="5400" dirty="0">
                <a:cs typeface="Arial" panose="020B0604020202020204" pitchFamily="34" charset="0"/>
              </a:rPr>
              <a:t>Plan de acción</a:t>
            </a:r>
          </a:p>
        </p:txBody>
      </p:sp>
    </p:spTree>
    <p:extLst>
      <p:ext uri="{BB962C8B-B14F-4D97-AF65-F5344CB8AC3E}">
        <p14:creationId xmlns:p14="http://schemas.microsoft.com/office/powerpoint/2010/main" val="1717333489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0" name="Conector recto de flecha 79">
            <a:extLst>
              <a:ext uri="{FF2B5EF4-FFF2-40B4-BE49-F238E27FC236}">
                <a16:creationId xmlns:a16="http://schemas.microsoft.com/office/drawing/2014/main" id="{A8339A03-D1CA-4FFC-9F23-A65C66CC650A}"/>
              </a:ext>
            </a:extLst>
          </p:cNvPr>
          <p:cNvCxnSpPr>
            <a:cxnSpLocks/>
          </p:cNvCxnSpPr>
          <p:nvPr/>
        </p:nvCxnSpPr>
        <p:spPr>
          <a:xfrm>
            <a:off x="5348203" y="950982"/>
            <a:ext cx="12308" cy="5066975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ángulo: esquinas redondeadas 11">
            <a:extLst>
              <a:ext uri="{FF2B5EF4-FFF2-40B4-BE49-F238E27FC236}">
                <a16:creationId xmlns:a16="http://schemas.microsoft.com/office/drawing/2014/main" id="{4C2861D1-E7CE-47D8-AE1C-2E1A766F8A80}"/>
              </a:ext>
            </a:extLst>
          </p:cNvPr>
          <p:cNvSpPr/>
          <p:nvPr/>
        </p:nvSpPr>
        <p:spPr>
          <a:xfrm>
            <a:off x="628654" y="51842"/>
            <a:ext cx="11032067" cy="769728"/>
          </a:xfrm>
          <a:prstGeom prst="roundRect">
            <a:avLst>
              <a:gd name="adj" fmla="val 19227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600" b="1" dirty="0">
                <a:solidFill>
                  <a:srgbClr val="092F57"/>
                </a:solidFill>
                <a:latin typeface="Arial"/>
                <a:cs typeface="Arial"/>
                <a:sym typeface="Arial"/>
              </a:rPr>
              <a:t>Plan de acción para el marco de calidad</a:t>
            </a:r>
            <a:endParaRPr lang="es-MX" sz="3600" dirty="0">
              <a:solidFill>
                <a:srgbClr val="092F57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7DD2D5E0-F08B-405C-B4BE-B6BF3B56C467}"/>
              </a:ext>
            </a:extLst>
          </p:cNvPr>
          <p:cNvSpPr/>
          <p:nvPr/>
        </p:nvSpPr>
        <p:spPr>
          <a:xfrm>
            <a:off x="1044983" y="997912"/>
            <a:ext cx="2133600" cy="141393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B52E638A-7605-451C-84C7-57F0F9A8EBD4}"/>
              </a:ext>
            </a:extLst>
          </p:cNvPr>
          <p:cNvSpPr txBox="1"/>
          <p:nvPr/>
        </p:nvSpPr>
        <p:spPr>
          <a:xfrm>
            <a:off x="1232379" y="1504824"/>
            <a:ext cx="17588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Diag</a:t>
            </a:r>
            <a:r>
              <a:rPr lang="es-MX" sz="2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nóstico</a:t>
            </a:r>
            <a:endParaRPr kumimoji="0" lang="es-MX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ángulo: esquinas redondeadas 17">
            <a:extLst>
              <a:ext uri="{FF2B5EF4-FFF2-40B4-BE49-F238E27FC236}">
                <a16:creationId xmlns:a16="http://schemas.microsoft.com/office/drawing/2014/main" id="{0A41A3CE-3497-4C30-A758-DC2519AED072}"/>
              </a:ext>
            </a:extLst>
          </p:cNvPr>
          <p:cNvSpPr/>
          <p:nvPr/>
        </p:nvSpPr>
        <p:spPr>
          <a:xfrm>
            <a:off x="6445074" y="910276"/>
            <a:ext cx="2395547" cy="40011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CuadroTexto 43">
            <a:extLst>
              <a:ext uri="{FF2B5EF4-FFF2-40B4-BE49-F238E27FC236}">
                <a16:creationId xmlns:a16="http://schemas.microsoft.com/office/drawing/2014/main" id="{940997FF-AC6C-45B1-A511-67AF2E1D35CB}"/>
              </a:ext>
            </a:extLst>
          </p:cNvPr>
          <p:cNvSpPr txBox="1"/>
          <p:nvPr/>
        </p:nvSpPr>
        <p:spPr>
          <a:xfrm>
            <a:off x="6393244" y="896302"/>
            <a:ext cx="24179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Implementación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1BD932C-AC09-46BB-BA12-249E6A70EB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88" y="6299322"/>
            <a:ext cx="12192000" cy="803600"/>
          </a:xfrm>
          <a:prstGeom prst="rect">
            <a:avLst/>
          </a:prstGeom>
        </p:spPr>
      </p:pic>
      <p:sp>
        <p:nvSpPr>
          <p:cNvPr id="57" name="Elipse 56">
            <a:extLst>
              <a:ext uri="{FF2B5EF4-FFF2-40B4-BE49-F238E27FC236}">
                <a16:creationId xmlns:a16="http://schemas.microsoft.com/office/drawing/2014/main" id="{E0E5BDE6-7FF4-4919-987E-1A772A84DA0E}"/>
              </a:ext>
            </a:extLst>
          </p:cNvPr>
          <p:cNvSpPr/>
          <p:nvPr/>
        </p:nvSpPr>
        <p:spPr>
          <a:xfrm>
            <a:off x="3295398" y="1908409"/>
            <a:ext cx="2133600" cy="141393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Análisis</a:t>
            </a:r>
          </a:p>
        </p:txBody>
      </p:sp>
      <p:sp>
        <p:nvSpPr>
          <p:cNvPr id="64" name="Elipse 63">
            <a:extLst>
              <a:ext uri="{FF2B5EF4-FFF2-40B4-BE49-F238E27FC236}">
                <a16:creationId xmlns:a16="http://schemas.microsoft.com/office/drawing/2014/main" id="{E39F2CC8-D2B7-42F5-B413-8499683AB75A}"/>
              </a:ext>
            </a:extLst>
          </p:cNvPr>
          <p:cNvSpPr/>
          <p:nvPr/>
        </p:nvSpPr>
        <p:spPr>
          <a:xfrm>
            <a:off x="5401820" y="3194780"/>
            <a:ext cx="2133600" cy="141393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Estrategia</a:t>
            </a:r>
          </a:p>
        </p:txBody>
      </p:sp>
      <p:sp>
        <p:nvSpPr>
          <p:cNvPr id="67" name="Elipse 66">
            <a:extLst>
              <a:ext uri="{FF2B5EF4-FFF2-40B4-BE49-F238E27FC236}">
                <a16:creationId xmlns:a16="http://schemas.microsoft.com/office/drawing/2014/main" id="{24D15143-7715-48FA-B6C6-E540F188B99E}"/>
              </a:ext>
            </a:extLst>
          </p:cNvPr>
          <p:cNvSpPr/>
          <p:nvPr/>
        </p:nvSpPr>
        <p:spPr>
          <a:xfrm>
            <a:off x="9343974" y="2829093"/>
            <a:ext cx="2133600" cy="141393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CuadroTexto 65">
            <a:extLst>
              <a:ext uri="{FF2B5EF4-FFF2-40B4-BE49-F238E27FC236}">
                <a16:creationId xmlns:a16="http://schemas.microsoft.com/office/drawing/2014/main" id="{153BA8CB-6826-4900-8566-EBBED010B2A6}"/>
              </a:ext>
            </a:extLst>
          </p:cNvPr>
          <p:cNvSpPr txBox="1"/>
          <p:nvPr/>
        </p:nvSpPr>
        <p:spPr>
          <a:xfrm>
            <a:off x="9397587" y="3194780"/>
            <a:ext cx="20263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s-MX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Transferencia de  conocimiento</a:t>
            </a:r>
          </a:p>
        </p:txBody>
      </p:sp>
      <p:sp>
        <p:nvSpPr>
          <p:cNvPr id="68" name="Elipse 67">
            <a:extLst>
              <a:ext uri="{FF2B5EF4-FFF2-40B4-BE49-F238E27FC236}">
                <a16:creationId xmlns:a16="http://schemas.microsoft.com/office/drawing/2014/main" id="{62B308C7-69A7-4AA5-9BBE-2C20DC917E01}"/>
              </a:ext>
            </a:extLst>
          </p:cNvPr>
          <p:cNvSpPr/>
          <p:nvPr/>
        </p:nvSpPr>
        <p:spPr>
          <a:xfrm>
            <a:off x="6590911" y="1467457"/>
            <a:ext cx="2133600" cy="1413934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CuadroTexto 68">
            <a:extLst>
              <a:ext uri="{FF2B5EF4-FFF2-40B4-BE49-F238E27FC236}">
                <a16:creationId xmlns:a16="http://schemas.microsoft.com/office/drawing/2014/main" id="{7B6C9BC7-1DA0-45B6-9C4B-6C46B0AB3D3D}"/>
              </a:ext>
            </a:extLst>
          </p:cNvPr>
          <p:cNvSpPr txBox="1"/>
          <p:nvPr/>
        </p:nvSpPr>
        <p:spPr>
          <a:xfrm>
            <a:off x="6698138" y="1870867"/>
            <a:ext cx="20263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s-MX" sz="1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Ensayo del Mapa Topográfico</a:t>
            </a:r>
          </a:p>
        </p:txBody>
      </p:sp>
      <p:sp>
        <p:nvSpPr>
          <p:cNvPr id="3" name="Abrir llave 2">
            <a:extLst>
              <a:ext uri="{FF2B5EF4-FFF2-40B4-BE49-F238E27FC236}">
                <a16:creationId xmlns:a16="http://schemas.microsoft.com/office/drawing/2014/main" id="{F5F73987-03C4-4DD0-9C83-CD815D30DEBD}"/>
              </a:ext>
            </a:extLst>
          </p:cNvPr>
          <p:cNvSpPr/>
          <p:nvPr/>
        </p:nvSpPr>
        <p:spPr>
          <a:xfrm>
            <a:off x="8907713" y="1615417"/>
            <a:ext cx="335869" cy="1110222"/>
          </a:xfrm>
          <a:prstGeom prst="lef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71835232-CE77-4BBF-8133-0A827BC27D7C}"/>
              </a:ext>
            </a:extLst>
          </p:cNvPr>
          <p:cNvSpPr txBox="1"/>
          <p:nvPr/>
        </p:nvSpPr>
        <p:spPr>
          <a:xfrm>
            <a:off x="9187133" y="1808056"/>
            <a:ext cx="1803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>
                <a:latin typeface="Arial" panose="020B0604020202020204" pitchFamily="34" charset="0"/>
                <a:cs typeface="Arial" panose="020B0604020202020204" pitchFamily="34" charset="0"/>
              </a:rPr>
              <a:t>Piloto Palenque</a:t>
            </a:r>
          </a:p>
          <a:p>
            <a:r>
              <a:rPr lang="es-MX" sz="1400" b="1" dirty="0">
                <a:latin typeface="Arial" panose="020B0604020202020204" pitchFamily="34" charset="0"/>
                <a:cs typeface="Arial" panose="020B0604020202020204" pitchFamily="34" charset="0"/>
              </a:rPr>
              <a:t>Tren Maya</a:t>
            </a:r>
          </a:p>
          <a:p>
            <a:r>
              <a:rPr lang="es-MX" sz="1400" b="1" dirty="0">
                <a:latin typeface="Arial" panose="020B0604020202020204" pitchFamily="34" charset="0"/>
                <a:cs typeface="Arial" panose="020B0604020202020204" pitchFamily="34" charset="0"/>
              </a:rPr>
              <a:t>Piloto Jalisco</a:t>
            </a:r>
          </a:p>
        </p:txBody>
      </p:sp>
      <p:sp>
        <p:nvSpPr>
          <p:cNvPr id="70" name="Elipse 69">
            <a:extLst>
              <a:ext uri="{FF2B5EF4-FFF2-40B4-BE49-F238E27FC236}">
                <a16:creationId xmlns:a16="http://schemas.microsoft.com/office/drawing/2014/main" id="{76233AD9-D439-46B8-84D2-F5F8C996C8CB}"/>
              </a:ext>
            </a:extLst>
          </p:cNvPr>
          <p:cNvSpPr/>
          <p:nvPr/>
        </p:nvSpPr>
        <p:spPr>
          <a:xfrm>
            <a:off x="7828440" y="4360898"/>
            <a:ext cx="2133600" cy="141393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CuadroTexto 70">
            <a:extLst>
              <a:ext uri="{FF2B5EF4-FFF2-40B4-BE49-F238E27FC236}">
                <a16:creationId xmlns:a16="http://schemas.microsoft.com/office/drawing/2014/main" id="{E4CBC1C8-FE5E-4F88-8C1D-5841094B928F}"/>
              </a:ext>
            </a:extLst>
          </p:cNvPr>
          <p:cNvSpPr txBox="1"/>
          <p:nvPr/>
        </p:nvSpPr>
        <p:spPr>
          <a:xfrm>
            <a:off x="7882053" y="4733637"/>
            <a:ext cx="20263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s-MX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Proyectos de</a:t>
            </a:r>
          </a:p>
          <a:p>
            <a:pPr lvl="0" algn="ctr">
              <a:defRPr/>
            </a:pPr>
            <a:r>
              <a:rPr lang="es-MX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mejora</a:t>
            </a:r>
          </a:p>
        </p:txBody>
      </p:sp>
      <p:sp>
        <p:nvSpPr>
          <p:cNvPr id="72" name="CuadroTexto 71">
            <a:extLst>
              <a:ext uri="{FF2B5EF4-FFF2-40B4-BE49-F238E27FC236}">
                <a16:creationId xmlns:a16="http://schemas.microsoft.com/office/drawing/2014/main" id="{F0FEA904-0C23-4BF9-AFA7-F73B6C6B41AE}"/>
              </a:ext>
            </a:extLst>
          </p:cNvPr>
          <p:cNvSpPr txBox="1"/>
          <p:nvPr/>
        </p:nvSpPr>
        <p:spPr>
          <a:xfrm>
            <a:off x="7640621" y="2928216"/>
            <a:ext cx="1803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3663" indent="-93663">
              <a:buFont typeface="Arial" panose="020B0604020202020204" pitchFamily="34" charset="0"/>
              <a:buChar char="•"/>
            </a:pPr>
            <a:r>
              <a:rPr lang="es-MX" sz="1400" b="1" dirty="0">
                <a:latin typeface="Arial" panose="020B0604020202020204" pitchFamily="34" charset="0"/>
                <a:cs typeface="Arial" panose="020B0604020202020204" pitchFamily="34" charset="0"/>
              </a:rPr>
              <a:t>Verificación</a:t>
            </a:r>
          </a:p>
          <a:p>
            <a:pPr marL="93663" indent="-93663">
              <a:buFont typeface="Arial" panose="020B0604020202020204" pitchFamily="34" charset="0"/>
              <a:buChar char="•"/>
            </a:pPr>
            <a:r>
              <a:rPr lang="es-MX" sz="1400" b="1" dirty="0">
                <a:latin typeface="Arial" panose="020B0604020202020204" pitchFamily="34" charset="0"/>
                <a:cs typeface="Arial" panose="020B0604020202020204" pitchFamily="34" charset="0"/>
              </a:rPr>
              <a:t>Medición</a:t>
            </a:r>
          </a:p>
          <a:p>
            <a:pPr marL="93663" indent="-93663">
              <a:buFont typeface="Arial" panose="020B0604020202020204" pitchFamily="34" charset="0"/>
              <a:buChar char="•"/>
            </a:pPr>
            <a:r>
              <a:rPr lang="es-MX" sz="1400" b="1" dirty="0">
                <a:latin typeface="Arial" panose="020B0604020202020204" pitchFamily="34" charset="0"/>
                <a:cs typeface="Arial" panose="020B0604020202020204" pitchFamily="34" charset="0"/>
              </a:rPr>
              <a:t>Documentación</a:t>
            </a:r>
          </a:p>
        </p:txBody>
      </p:sp>
      <p:sp>
        <p:nvSpPr>
          <p:cNvPr id="73" name="CuadroTexto 72">
            <a:extLst>
              <a:ext uri="{FF2B5EF4-FFF2-40B4-BE49-F238E27FC236}">
                <a16:creationId xmlns:a16="http://schemas.microsoft.com/office/drawing/2014/main" id="{08BBB037-160C-467C-9BB5-CA2DFC2246A8}"/>
              </a:ext>
            </a:extLst>
          </p:cNvPr>
          <p:cNvSpPr txBox="1"/>
          <p:nvPr/>
        </p:nvSpPr>
        <p:spPr>
          <a:xfrm>
            <a:off x="3721703" y="3356174"/>
            <a:ext cx="1803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3663" indent="-93663">
              <a:buFont typeface="Arial" panose="020B0604020202020204" pitchFamily="34" charset="0"/>
              <a:buChar char="•"/>
            </a:pPr>
            <a:r>
              <a:rPr lang="es-MX" sz="1400" b="1" dirty="0">
                <a:latin typeface="Arial" panose="020B0604020202020204" pitchFamily="34" charset="0"/>
                <a:cs typeface="Arial" panose="020B0604020202020204" pitchFamily="34" charset="0"/>
              </a:rPr>
              <a:t>Normas</a:t>
            </a:r>
          </a:p>
          <a:p>
            <a:pPr marL="93663" indent="-93663">
              <a:buFont typeface="Arial" panose="020B0604020202020204" pitchFamily="34" charset="0"/>
              <a:buChar char="•"/>
            </a:pPr>
            <a:r>
              <a:rPr lang="es-MX" sz="1400" b="1" dirty="0">
                <a:latin typeface="Arial" panose="020B0604020202020204" pitchFamily="34" charset="0"/>
                <a:cs typeface="Arial" panose="020B0604020202020204" pitchFamily="34" charset="0"/>
              </a:rPr>
              <a:t>Criterios</a:t>
            </a:r>
          </a:p>
          <a:p>
            <a:pPr marL="93663" indent="-93663">
              <a:buFont typeface="Arial" panose="020B0604020202020204" pitchFamily="34" charset="0"/>
              <a:buChar char="•"/>
            </a:pPr>
            <a:r>
              <a:rPr lang="es-MX" sz="1400" b="1" dirty="0">
                <a:latin typeface="Arial" panose="020B0604020202020204" pitchFamily="34" charset="0"/>
                <a:cs typeface="Arial" panose="020B0604020202020204" pitchFamily="34" charset="0"/>
              </a:rPr>
              <a:t>Estándares</a:t>
            </a:r>
          </a:p>
        </p:txBody>
      </p:sp>
      <p:sp>
        <p:nvSpPr>
          <p:cNvPr id="74" name="CuadroTexto 73">
            <a:extLst>
              <a:ext uri="{FF2B5EF4-FFF2-40B4-BE49-F238E27FC236}">
                <a16:creationId xmlns:a16="http://schemas.microsoft.com/office/drawing/2014/main" id="{BF789FEA-1A2A-433F-9D84-091EA9087225}"/>
              </a:ext>
            </a:extLst>
          </p:cNvPr>
          <p:cNvSpPr txBox="1"/>
          <p:nvPr/>
        </p:nvSpPr>
        <p:spPr>
          <a:xfrm>
            <a:off x="1346959" y="2402037"/>
            <a:ext cx="1803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3663" indent="-93663">
              <a:buFont typeface="Arial" panose="020B0604020202020204" pitchFamily="34" charset="0"/>
              <a:buChar char="•"/>
            </a:pPr>
            <a:r>
              <a:rPr lang="es-MX" sz="1400" b="1" dirty="0">
                <a:latin typeface="Arial" panose="020B0604020202020204" pitchFamily="34" charset="0"/>
                <a:cs typeface="Arial" panose="020B0604020202020204" pitchFamily="34" charset="0"/>
              </a:rPr>
              <a:t>Diseño</a:t>
            </a:r>
          </a:p>
          <a:p>
            <a:pPr marL="93663" indent="-93663">
              <a:buFont typeface="Arial" panose="020B0604020202020204" pitchFamily="34" charset="0"/>
              <a:buChar char="•"/>
            </a:pPr>
            <a:r>
              <a:rPr lang="es-MX" sz="1400" b="1" dirty="0">
                <a:latin typeface="Arial" panose="020B0604020202020204" pitchFamily="34" charset="0"/>
                <a:cs typeface="Arial" panose="020B0604020202020204" pitchFamily="34" charset="0"/>
              </a:rPr>
              <a:t>Proceso</a:t>
            </a:r>
          </a:p>
          <a:p>
            <a:pPr marL="93663" indent="-93663">
              <a:buFont typeface="Arial" panose="020B0604020202020204" pitchFamily="34" charset="0"/>
              <a:buChar char="•"/>
            </a:pPr>
            <a:r>
              <a:rPr lang="es-MX" sz="1400" b="1" dirty="0">
                <a:latin typeface="Arial" panose="020B0604020202020204" pitchFamily="34" charset="0"/>
                <a:cs typeface="Arial" panose="020B0604020202020204" pitchFamily="34" charset="0"/>
              </a:rPr>
              <a:t>Organización</a:t>
            </a:r>
          </a:p>
        </p:txBody>
      </p:sp>
      <p:sp>
        <p:nvSpPr>
          <p:cNvPr id="75" name="CuadroTexto 74">
            <a:extLst>
              <a:ext uri="{FF2B5EF4-FFF2-40B4-BE49-F238E27FC236}">
                <a16:creationId xmlns:a16="http://schemas.microsoft.com/office/drawing/2014/main" id="{FDFCFA0D-AA58-4899-8645-358A8F5FD633}"/>
              </a:ext>
            </a:extLst>
          </p:cNvPr>
          <p:cNvSpPr txBox="1"/>
          <p:nvPr/>
        </p:nvSpPr>
        <p:spPr>
          <a:xfrm>
            <a:off x="9756139" y="5342118"/>
            <a:ext cx="226168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3663" indent="-93663">
              <a:buFont typeface="Arial" panose="020B0604020202020204" pitchFamily="34" charset="0"/>
              <a:buChar char="•"/>
            </a:pPr>
            <a:r>
              <a:rPr lang="es-MX" sz="1400" b="1" dirty="0">
                <a:latin typeface="Arial" panose="020B0604020202020204" pitchFamily="34" charset="0"/>
                <a:cs typeface="Arial" panose="020B0604020202020204" pitchFamily="34" charset="0"/>
              </a:rPr>
              <a:t>Indicadores</a:t>
            </a:r>
          </a:p>
          <a:p>
            <a:pPr marL="93663" indent="-93663">
              <a:buFont typeface="Arial" panose="020B0604020202020204" pitchFamily="34" charset="0"/>
              <a:buChar char="•"/>
            </a:pPr>
            <a:r>
              <a:rPr lang="es-MX" sz="1400" b="1" dirty="0">
                <a:latin typeface="Arial" panose="020B0604020202020204" pitchFamily="34" charset="0"/>
                <a:cs typeface="Arial" panose="020B0604020202020204" pitchFamily="34" charset="0"/>
              </a:rPr>
              <a:t>Herramientas</a:t>
            </a:r>
          </a:p>
          <a:p>
            <a:pPr marL="93663" indent="-93663">
              <a:buFont typeface="Arial" panose="020B0604020202020204" pitchFamily="34" charset="0"/>
              <a:buChar char="•"/>
            </a:pPr>
            <a:r>
              <a:rPr lang="es-MX" sz="1400" b="1" dirty="0">
                <a:latin typeface="Arial" panose="020B0604020202020204" pitchFamily="34" charset="0"/>
                <a:cs typeface="Arial" panose="020B0604020202020204" pitchFamily="34" charset="0"/>
              </a:rPr>
              <a:t>Documentación MPEG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3206E043-691E-475F-B329-CB23AB19C223}"/>
              </a:ext>
            </a:extLst>
          </p:cNvPr>
          <p:cNvSpPr/>
          <p:nvPr/>
        </p:nvSpPr>
        <p:spPr>
          <a:xfrm>
            <a:off x="1575280" y="6123389"/>
            <a:ext cx="7899646" cy="956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000"/>
          </a:p>
        </p:txBody>
      </p:sp>
      <p:sp>
        <p:nvSpPr>
          <p:cNvPr id="47" name="CuadroTexto 46">
            <a:extLst>
              <a:ext uri="{FF2B5EF4-FFF2-40B4-BE49-F238E27FC236}">
                <a16:creationId xmlns:a16="http://schemas.microsoft.com/office/drawing/2014/main" id="{10AF8EEF-9D2A-450F-BCD4-9C6BC1DEA3EE}"/>
              </a:ext>
            </a:extLst>
          </p:cNvPr>
          <p:cNvSpPr txBox="1"/>
          <p:nvPr/>
        </p:nvSpPr>
        <p:spPr>
          <a:xfrm>
            <a:off x="649337" y="6272770"/>
            <a:ext cx="6312918" cy="338554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6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Marco específico de calidad</a:t>
            </a:r>
            <a:r>
              <a:rPr lang="es-MX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la información geográfica</a:t>
            </a:r>
            <a:endParaRPr kumimoji="0" lang="es-MX" sz="16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Forma libre: forma 21">
            <a:extLst>
              <a:ext uri="{FF2B5EF4-FFF2-40B4-BE49-F238E27FC236}">
                <a16:creationId xmlns:a16="http://schemas.microsoft.com/office/drawing/2014/main" id="{06878BC8-B409-4128-8903-34EDE5F578F5}"/>
              </a:ext>
            </a:extLst>
          </p:cNvPr>
          <p:cNvSpPr/>
          <p:nvPr/>
        </p:nvSpPr>
        <p:spPr>
          <a:xfrm>
            <a:off x="3083312" y="5985814"/>
            <a:ext cx="6485422" cy="1081421"/>
          </a:xfrm>
          <a:custGeom>
            <a:avLst/>
            <a:gdLst>
              <a:gd name="connsiteX0" fmla="*/ 0 w 6781800"/>
              <a:gd name="connsiteY0" fmla="*/ 609600 h 618067"/>
              <a:gd name="connsiteX1" fmla="*/ 6781800 w 6781800"/>
              <a:gd name="connsiteY1" fmla="*/ 618067 h 618067"/>
              <a:gd name="connsiteX2" fmla="*/ 6773334 w 6781800"/>
              <a:gd name="connsiteY2" fmla="*/ 0 h 618067"/>
              <a:gd name="connsiteX3" fmla="*/ 0 w 6781800"/>
              <a:gd name="connsiteY3" fmla="*/ 609600 h 618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81800" h="618067">
                <a:moveTo>
                  <a:pt x="0" y="609600"/>
                </a:moveTo>
                <a:lnTo>
                  <a:pt x="6781800" y="618067"/>
                </a:lnTo>
                <a:lnTo>
                  <a:pt x="6773334" y="0"/>
                </a:lnTo>
                <a:lnTo>
                  <a:pt x="0" y="609600"/>
                </a:lnTo>
                <a:close/>
              </a:path>
            </a:pathLst>
          </a:custGeom>
          <a:solidFill>
            <a:srgbClr val="66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6" name="CuadroTexto 75">
            <a:extLst>
              <a:ext uri="{FF2B5EF4-FFF2-40B4-BE49-F238E27FC236}">
                <a16:creationId xmlns:a16="http://schemas.microsoft.com/office/drawing/2014/main" id="{1B5EA9C3-E24B-4D62-A6FF-1A69011E1CF6}"/>
              </a:ext>
            </a:extLst>
          </p:cNvPr>
          <p:cNvSpPr txBox="1"/>
          <p:nvPr/>
        </p:nvSpPr>
        <p:spPr>
          <a:xfrm>
            <a:off x="7711324" y="6197074"/>
            <a:ext cx="20476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Mejora</a:t>
            </a:r>
          </a:p>
        </p:txBody>
      </p:sp>
      <p:sp>
        <p:nvSpPr>
          <p:cNvPr id="77" name="CuadroTexto 76">
            <a:extLst>
              <a:ext uri="{FF2B5EF4-FFF2-40B4-BE49-F238E27FC236}">
                <a16:creationId xmlns:a16="http://schemas.microsoft.com/office/drawing/2014/main" id="{91C30691-ECB9-4BEA-8462-5BEBFC614545}"/>
              </a:ext>
            </a:extLst>
          </p:cNvPr>
          <p:cNvSpPr txBox="1"/>
          <p:nvPr/>
        </p:nvSpPr>
        <p:spPr>
          <a:xfrm>
            <a:off x="1346959" y="6699290"/>
            <a:ext cx="3243021" cy="338554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s-MX" sz="16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2018 - 2019</a:t>
            </a:r>
          </a:p>
        </p:txBody>
      </p:sp>
      <p:sp>
        <p:nvSpPr>
          <p:cNvPr id="78" name="CuadroTexto 77">
            <a:extLst>
              <a:ext uri="{FF2B5EF4-FFF2-40B4-BE49-F238E27FC236}">
                <a16:creationId xmlns:a16="http://schemas.microsoft.com/office/drawing/2014/main" id="{79349EB4-65C7-489D-9D45-ACC43885ACA7}"/>
              </a:ext>
            </a:extLst>
          </p:cNvPr>
          <p:cNvSpPr txBox="1"/>
          <p:nvPr/>
        </p:nvSpPr>
        <p:spPr>
          <a:xfrm>
            <a:off x="8119693" y="6605317"/>
            <a:ext cx="14294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2020 - 2021</a:t>
            </a:r>
          </a:p>
        </p:txBody>
      </p:sp>
      <p:cxnSp>
        <p:nvCxnSpPr>
          <p:cNvPr id="79" name="Conector recto de flecha 78">
            <a:extLst>
              <a:ext uri="{FF2B5EF4-FFF2-40B4-BE49-F238E27FC236}">
                <a16:creationId xmlns:a16="http://schemas.microsoft.com/office/drawing/2014/main" id="{E84ABC4F-51DD-4D2C-B7B2-B1CB3EF5900F}"/>
              </a:ext>
            </a:extLst>
          </p:cNvPr>
          <p:cNvCxnSpPr>
            <a:cxnSpLocks/>
          </p:cNvCxnSpPr>
          <p:nvPr/>
        </p:nvCxnSpPr>
        <p:spPr>
          <a:xfrm>
            <a:off x="7663204" y="2906792"/>
            <a:ext cx="0" cy="3104543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1" name="Diagrama 30">
            <a:extLst>
              <a:ext uri="{FF2B5EF4-FFF2-40B4-BE49-F238E27FC236}">
                <a16:creationId xmlns:a16="http://schemas.microsoft.com/office/drawing/2014/main" id="{2BCEA2A9-E726-4745-BD7D-A7D4B113591B}"/>
              </a:ext>
            </a:extLst>
          </p:cNvPr>
          <p:cNvGraphicFramePr/>
          <p:nvPr>
            <p:extLst/>
          </p:nvPr>
        </p:nvGraphicFramePr>
        <p:xfrm>
          <a:off x="768040" y="3254148"/>
          <a:ext cx="2900049" cy="26582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3023863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MX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Acuerdo Propuesto</a:t>
            </a:r>
          </a:p>
        </p:txBody>
      </p:sp>
      <p:sp>
        <p:nvSpPr>
          <p:cNvPr id="4" name="sdfsdfsdfsdf"/>
          <p:cNvSpPr txBox="1">
            <a:spLocks/>
          </p:cNvSpPr>
          <p:nvPr/>
        </p:nvSpPr>
        <p:spPr>
          <a:xfrm>
            <a:off x="3308888" y="6238068"/>
            <a:ext cx="8038563" cy="550190"/>
          </a:xfrm>
          <a:prstGeom prst="rect">
            <a:avLst/>
          </a:prstGeom>
        </p:spPr>
        <p:txBody>
          <a:bodyPr/>
          <a:lstStyle>
            <a:lvl1pPr marL="0" marR="0" indent="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2F58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1pPr>
            <a:lvl2pPr marL="0" marR="0" indent="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marL="0" marR="0" lvl="0" indent="0" algn="l" defTabSz="8255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 Medium"/>
              </a:rPr>
              <a:t>Actualización de la metodología</a:t>
            </a:r>
            <a:endParaRPr kumimoji="0" lang="es-ES" sz="1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Arial" charset="0"/>
              <a:cs typeface="Arial" panose="020B0604020202020204" pitchFamily="34" charset="0"/>
              <a:sym typeface="Helvetica Neue Medium"/>
            </a:endParaRPr>
          </a:p>
        </p:txBody>
      </p:sp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id="{6CC35966-19DF-410E-B49E-108DAEC8F688}"/>
              </a:ext>
            </a:extLst>
          </p:cNvPr>
          <p:cNvSpPr txBox="1">
            <a:spLocks/>
          </p:cNvSpPr>
          <p:nvPr/>
        </p:nvSpPr>
        <p:spPr>
          <a:xfrm>
            <a:off x="838199" y="1825625"/>
            <a:ext cx="11057389" cy="31259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MX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B1C2D74-2ECD-4FE2-A2EB-FC8A079F244B}"/>
              </a:ext>
            </a:extLst>
          </p:cNvPr>
          <p:cNvSpPr txBox="1"/>
          <p:nvPr/>
        </p:nvSpPr>
        <p:spPr>
          <a:xfrm>
            <a:off x="1106905" y="1564106"/>
            <a:ext cx="9569116" cy="4095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s-MX" sz="2800" dirty="0">
                <a:solidFill>
                  <a:prstClr val="black"/>
                </a:solidFill>
              </a:rPr>
              <a:t>En relación a los compromisos de calidad en productos de información geográfica se propone el siguiente :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endParaRPr lang="es-MX" sz="2800" b="1" dirty="0">
              <a:solidFill>
                <a:prstClr val="black"/>
              </a:solidFill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s-MX" sz="2800" b="1" dirty="0">
                <a:solidFill>
                  <a:prstClr val="black"/>
                </a:solidFill>
              </a:rPr>
              <a:t>ACUERDO: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endParaRPr lang="es-MX" sz="2800" b="1" dirty="0">
              <a:solidFill>
                <a:prstClr val="black"/>
              </a:solidFill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s-MX" sz="2800" dirty="0">
                <a:solidFill>
                  <a:prstClr val="black"/>
                </a:solidFill>
              </a:rPr>
              <a:t>El Comité de Aseguramiento de la Calidad toma conocimiento de la nueva estrategia metodológica y solicita a la DGGMA un programa de trabajo de calidad 2020 para para elementos estratégicos de Mapa Topográfico</a:t>
            </a:r>
          </a:p>
        </p:txBody>
      </p:sp>
    </p:spTree>
    <p:extLst>
      <p:ext uri="{BB962C8B-B14F-4D97-AF65-F5344CB8AC3E}">
        <p14:creationId xmlns:p14="http://schemas.microsoft.com/office/powerpoint/2010/main" val="42552896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Text"/>
          <p:cNvSpPr txBox="1">
            <a:spLocks/>
          </p:cNvSpPr>
          <p:nvPr/>
        </p:nvSpPr>
        <p:spPr>
          <a:xfrm>
            <a:off x="2631893" y="3290435"/>
            <a:ext cx="2849500" cy="498083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Arial" charset="0"/>
                <a:ea typeface="Arial" charset="0"/>
                <a:cs typeface="Arial" charset="0"/>
                <a:sym typeface="Helvetica Neue Medium"/>
              </a:defRPr>
            </a:lvl1pPr>
            <a:lvl2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hangingPunct="1"/>
            <a:endParaRPr lang="es-ES" sz="1500" dirty="0"/>
          </a:p>
        </p:txBody>
      </p:sp>
      <p:sp>
        <p:nvSpPr>
          <p:cNvPr id="5" name="Title Text"/>
          <p:cNvSpPr txBox="1">
            <a:spLocks/>
          </p:cNvSpPr>
          <p:nvPr/>
        </p:nvSpPr>
        <p:spPr>
          <a:xfrm>
            <a:off x="2631893" y="4022117"/>
            <a:ext cx="2849500" cy="498083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Arial" charset="0"/>
                <a:ea typeface="Arial" charset="0"/>
                <a:cs typeface="Arial" charset="0"/>
                <a:sym typeface="Helvetica Neue Medium"/>
              </a:defRPr>
            </a:lvl1pPr>
            <a:lvl2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hangingPunct="1"/>
            <a:endParaRPr lang="es-ES" sz="1500" dirty="0"/>
          </a:p>
        </p:txBody>
      </p:sp>
      <p:sp>
        <p:nvSpPr>
          <p:cNvPr id="6" name="Title Text"/>
          <p:cNvSpPr txBox="1">
            <a:spLocks/>
          </p:cNvSpPr>
          <p:nvPr/>
        </p:nvSpPr>
        <p:spPr>
          <a:xfrm>
            <a:off x="8039953" y="2532673"/>
            <a:ext cx="2849500" cy="498083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Arial" charset="0"/>
                <a:ea typeface="Arial" charset="0"/>
                <a:cs typeface="Arial" charset="0"/>
                <a:sym typeface="Helvetica Neue Medium"/>
              </a:defRPr>
            </a:lvl1pPr>
            <a:lvl2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>
              <a:lnSpc>
                <a:spcPct val="120000"/>
              </a:lnSpc>
            </a:pPr>
            <a:endParaRPr lang="es-MX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le Text"/>
          <p:cNvSpPr txBox="1">
            <a:spLocks/>
          </p:cNvSpPr>
          <p:nvPr/>
        </p:nvSpPr>
        <p:spPr>
          <a:xfrm>
            <a:off x="2631893" y="2574960"/>
            <a:ext cx="2849500" cy="498083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Arial" charset="0"/>
                <a:ea typeface="Arial" charset="0"/>
                <a:cs typeface="Arial" charset="0"/>
                <a:sym typeface="Helvetica Neue Medium"/>
              </a:defRPr>
            </a:lvl1pPr>
            <a:lvl2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hangingPunct="1"/>
            <a:endParaRPr lang="es-ES" sz="1500" dirty="0"/>
          </a:p>
        </p:txBody>
      </p:sp>
      <p:sp>
        <p:nvSpPr>
          <p:cNvPr id="12" name="Title Text"/>
          <p:cNvSpPr txBox="1">
            <a:spLocks/>
          </p:cNvSpPr>
          <p:nvPr/>
        </p:nvSpPr>
        <p:spPr>
          <a:xfrm>
            <a:off x="7384648" y="3290435"/>
            <a:ext cx="2849500" cy="498083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Arial" charset="0"/>
                <a:ea typeface="Arial" charset="0"/>
                <a:cs typeface="Arial" charset="0"/>
                <a:sym typeface="Helvetica Neue Medium"/>
              </a:defRPr>
            </a:lvl1pPr>
            <a:lvl2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endParaRPr lang="es-MX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itle Text"/>
          <p:cNvSpPr txBox="1">
            <a:spLocks/>
          </p:cNvSpPr>
          <p:nvPr/>
        </p:nvSpPr>
        <p:spPr>
          <a:xfrm>
            <a:off x="7384648" y="4022117"/>
            <a:ext cx="2849500" cy="498083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Arial" charset="0"/>
                <a:ea typeface="Arial" charset="0"/>
                <a:cs typeface="Arial" charset="0"/>
                <a:sym typeface="Helvetica Neue Medium"/>
              </a:defRPr>
            </a:lvl1pPr>
            <a:lvl2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endParaRPr lang="es-MX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itle Text"/>
          <p:cNvSpPr txBox="1">
            <a:spLocks/>
          </p:cNvSpPr>
          <p:nvPr/>
        </p:nvSpPr>
        <p:spPr>
          <a:xfrm>
            <a:off x="7384647" y="2574960"/>
            <a:ext cx="4807353" cy="498083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Arial" charset="0"/>
                <a:ea typeface="Arial" charset="0"/>
                <a:cs typeface="Arial" charset="0"/>
                <a:sym typeface="Helvetica Neue Medium"/>
              </a:defRPr>
            </a:lvl1pPr>
            <a:lvl2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>
              <a:lnSpc>
                <a:spcPct val="120000"/>
              </a:lnSpc>
            </a:pPr>
            <a:endParaRPr lang="es-MX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Índice"/>
          <p:cNvSpPr txBox="1"/>
          <p:nvPr/>
        </p:nvSpPr>
        <p:spPr>
          <a:xfrm>
            <a:off x="4573855" y="554788"/>
            <a:ext cx="3704540" cy="10130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>
              <a:defRPr sz="10000">
                <a:solidFill>
                  <a:srgbClr val="FFFFFF"/>
                </a:solidFill>
              </a:defRPr>
            </a:lvl1pPr>
          </a:lstStyle>
          <a:p>
            <a:r>
              <a:rPr lang="es-MX" sz="6250" dirty="0">
                <a:latin typeface="Arial" charset="0"/>
                <a:ea typeface="Arial" charset="0"/>
                <a:cs typeface="Arial" charset="0"/>
              </a:rPr>
              <a:t>Contenido</a:t>
            </a:r>
            <a:endParaRPr sz="625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01"/>
          <p:cNvSpPr txBox="1"/>
          <p:nvPr/>
        </p:nvSpPr>
        <p:spPr>
          <a:xfrm>
            <a:off x="1939270" y="2268316"/>
            <a:ext cx="407163" cy="8207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>
              <a:defRPr sz="10000">
                <a:solidFill>
                  <a:srgbClr val="003056"/>
                </a:solidFill>
              </a:defRPr>
            </a:lvl1pPr>
          </a:lstStyle>
          <a:p>
            <a:r>
              <a:rPr sz="5000" b="1" dirty="0">
                <a:latin typeface="Arial" charset="0"/>
                <a:ea typeface="Arial" charset="0"/>
                <a:cs typeface="Arial" charset="0"/>
              </a:rPr>
              <a:t>1</a:t>
            </a:r>
          </a:p>
        </p:txBody>
      </p:sp>
      <p:sp>
        <p:nvSpPr>
          <p:cNvPr id="18" name="02"/>
          <p:cNvSpPr txBox="1"/>
          <p:nvPr/>
        </p:nvSpPr>
        <p:spPr>
          <a:xfrm>
            <a:off x="1939270" y="2987982"/>
            <a:ext cx="407163" cy="8207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>
              <a:defRPr sz="10000">
                <a:solidFill>
                  <a:srgbClr val="003056"/>
                </a:solidFill>
              </a:defRPr>
            </a:lvl1pPr>
          </a:lstStyle>
          <a:p>
            <a:r>
              <a:rPr sz="5000" b="1" dirty="0">
                <a:latin typeface="Arial" charset="0"/>
                <a:ea typeface="Arial" charset="0"/>
                <a:cs typeface="Arial" charset="0"/>
              </a:rPr>
              <a:t>2</a:t>
            </a:r>
          </a:p>
        </p:txBody>
      </p:sp>
      <p:sp>
        <p:nvSpPr>
          <p:cNvPr id="19" name="03"/>
          <p:cNvSpPr txBox="1"/>
          <p:nvPr/>
        </p:nvSpPr>
        <p:spPr>
          <a:xfrm>
            <a:off x="1939270" y="3707649"/>
            <a:ext cx="407163" cy="8207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>
              <a:defRPr sz="10000">
                <a:solidFill>
                  <a:srgbClr val="003056"/>
                </a:solidFill>
              </a:defRPr>
            </a:lvl1pPr>
          </a:lstStyle>
          <a:p>
            <a:r>
              <a:rPr sz="5000" b="1" dirty="0">
                <a:latin typeface="Arial" charset="0"/>
                <a:ea typeface="Arial" charset="0"/>
                <a:cs typeface="Arial" charset="0"/>
              </a:rPr>
              <a:t>3</a:t>
            </a:r>
          </a:p>
        </p:txBody>
      </p:sp>
      <p:sp>
        <p:nvSpPr>
          <p:cNvPr id="20" name="04"/>
          <p:cNvSpPr txBox="1"/>
          <p:nvPr/>
        </p:nvSpPr>
        <p:spPr>
          <a:xfrm>
            <a:off x="7347330" y="2239471"/>
            <a:ext cx="407163" cy="8207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>
              <a:defRPr sz="10000">
                <a:solidFill>
                  <a:srgbClr val="003056"/>
                </a:solidFill>
              </a:defRPr>
            </a:lvl1pPr>
          </a:lstStyle>
          <a:p>
            <a:r>
              <a:rPr sz="5000" b="1" dirty="0">
                <a:latin typeface="Arial" charset="0"/>
                <a:ea typeface="Arial" charset="0"/>
                <a:cs typeface="Arial" charset="0"/>
              </a:rPr>
              <a:t>4</a:t>
            </a:r>
          </a:p>
        </p:txBody>
      </p:sp>
      <p:sp>
        <p:nvSpPr>
          <p:cNvPr id="21" name="05"/>
          <p:cNvSpPr txBox="1"/>
          <p:nvPr/>
        </p:nvSpPr>
        <p:spPr>
          <a:xfrm>
            <a:off x="7347330" y="3029154"/>
            <a:ext cx="407163" cy="8207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>
              <a:defRPr sz="10000">
                <a:solidFill>
                  <a:srgbClr val="003056"/>
                </a:solidFill>
              </a:defRPr>
            </a:lvl1pPr>
          </a:lstStyle>
          <a:p>
            <a:r>
              <a:rPr sz="5000" b="1" dirty="0">
                <a:latin typeface="Arial" charset="0"/>
                <a:ea typeface="Arial" charset="0"/>
                <a:cs typeface="Arial" charset="0"/>
              </a:rPr>
              <a:t>5</a:t>
            </a:r>
          </a:p>
        </p:txBody>
      </p:sp>
      <p:sp>
        <p:nvSpPr>
          <p:cNvPr id="24" name="Marcador de texto 23">
            <a:extLst>
              <a:ext uri="{FF2B5EF4-FFF2-40B4-BE49-F238E27FC236}">
                <a16:creationId xmlns:a16="http://schemas.microsoft.com/office/drawing/2014/main" id="{3A56B054-1139-4D43-B82E-E87F6EE9A2F6}"/>
              </a:ext>
            </a:extLst>
          </p:cNvPr>
          <p:cNvSpPr txBox="1">
            <a:spLocks/>
          </p:cNvSpPr>
          <p:nvPr/>
        </p:nvSpPr>
        <p:spPr>
          <a:xfrm>
            <a:off x="2185317" y="2430684"/>
            <a:ext cx="3333393" cy="581910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vert="horz" lIns="45719" tIns="45720" rIns="45719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5000" lvl="1">
              <a:buFont typeface="Arial" panose="020B0604020202020204" pitchFamily="34" charset="0"/>
              <a:buNone/>
              <a:defRPr sz="3000">
                <a:solidFill>
                  <a:srgbClr val="0074C8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MX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Antecedentes</a:t>
            </a:r>
          </a:p>
        </p:txBody>
      </p:sp>
      <p:sp>
        <p:nvSpPr>
          <p:cNvPr id="25" name="Marcador de texto 23">
            <a:extLst>
              <a:ext uri="{FF2B5EF4-FFF2-40B4-BE49-F238E27FC236}">
                <a16:creationId xmlns:a16="http://schemas.microsoft.com/office/drawing/2014/main" id="{680DD6C2-AE21-42E0-B71B-B4EEBA1C6EC1}"/>
              </a:ext>
            </a:extLst>
          </p:cNvPr>
          <p:cNvSpPr txBox="1">
            <a:spLocks/>
          </p:cNvSpPr>
          <p:nvPr/>
        </p:nvSpPr>
        <p:spPr>
          <a:xfrm>
            <a:off x="2185317" y="3174564"/>
            <a:ext cx="4180977" cy="581910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vert="horz" lIns="45719" tIns="45720" rIns="45719" bIns="45720" rtlCol="0" anchor="t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5000" lvl="1">
              <a:buFont typeface="Arial" panose="020B0604020202020204" pitchFamily="34" charset="0"/>
              <a:buNone/>
              <a:defRPr sz="3000">
                <a:solidFill>
                  <a:srgbClr val="0074C8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MX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Diseño de la estrategia</a:t>
            </a:r>
          </a:p>
        </p:txBody>
      </p:sp>
      <p:sp>
        <p:nvSpPr>
          <p:cNvPr id="26" name="Marcador de texto 23">
            <a:extLst>
              <a:ext uri="{FF2B5EF4-FFF2-40B4-BE49-F238E27FC236}">
                <a16:creationId xmlns:a16="http://schemas.microsoft.com/office/drawing/2014/main" id="{A4C37AF8-37BB-47D6-A137-F3BF6EA0156A}"/>
              </a:ext>
            </a:extLst>
          </p:cNvPr>
          <p:cNvSpPr txBox="1">
            <a:spLocks/>
          </p:cNvSpPr>
          <p:nvPr/>
        </p:nvSpPr>
        <p:spPr>
          <a:xfrm>
            <a:off x="2184945" y="3860760"/>
            <a:ext cx="4180977" cy="581910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vert="horz" lIns="45719" tIns="45720" rIns="45719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5000" lvl="1">
              <a:buFont typeface="Arial" panose="020B0604020202020204" pitchFamily="34" charset="0"/>
              <a:buNone/>
              <a:defRPr sz="3000">
                <a:solidFill>
                  <a:srgbClr val="0074C8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MX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Piloto del Tren Maya</a:t>
            </a:r>
          </a:p>
        </p:txBody>
      </p:sp>
      <p:sp>
        <p:nvSpPr>
          <p:cNvPr id="27" name="Marcador de texto 23">
            <a:extLst>
              <a:ext uri="{FF2B5EF4-FFF2-40B4-BE49-F238E27FC236}">
                <a16:creationId xmlns:a16="http://schemas.microsoft.com/office/drawing/2014/main" id="{E1B39BDB-5BA8-4F96-AEED-595ED6E58A84}"/>
              </a:ext>
            </a:extLst>
          </p:cNvPr>
          <p:cNvSpPr txBox="1">
            <a:spLocks/>
          </p:cNvSpPr>
          <p:nvPr/>
        </p:nvSpPr>
        <p:spPr>
          <a:xfrm>
            <a:off x="7598209" y="2399116"/>
            <a:ext cx="4180977" cy="581910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vert="horz" lIns="45719" tIns="45720" rIns="45719" bIns="45720" rtlCol="0" anchor="t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5000" lvl="1">
              <a:buFont typeface="Arial" panose="020B0604020202020204" pitchFamily="34" charset="0"/>
              <a:buNone/>
              <a:defRPr sz="3000">
                <a:solidFill>
                  <a:srgbClr val="0074C8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MX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Avances en Palenque </a:t>
            </a:r>
          </a:p>
        </p:txBody>
      </p:sp>
      <p:sp>
        <p:nvSpPr>
          <p:cNvPr id="28" name="Marcador de texto 23">
            <a:extLst>
              <a:ext uri="{FF2B5EF4-FFF2-40B4-BE49-F238E27FC236}">
                <a16:creationId xmlns:a16="http://schemas.microsoft.com/office/drawing/2014/main" id="{39B23F66-CC9E-43A7-B3B0-E5EA53858510}"/>
              </a:ext>
            </a:extLst>
          </p:cNvPr>
          <p:cNvSpPr txBox="1">
            <a:spLocks/>
          </p:cNvSpPr>
          <p:nvPr/>
        </p:nvSpPr>
        <p:spPr>
          <a:xfrm>
            <a:off x="7571454" y="3174564"/>
            <a:ext cx="4180977" cy="581910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vert="horz" lIns="45719" tIns="45720" rIns="45719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5000" lvl="1">
              <a:buFont typeface="Arial" panose="020B0604020202020204" pitchFamily="34" charset="0"/>
              <a:buNone/>
              <a:defRPr sz="3000">
                <a:solidFill>
                  <a:srgbClr val="0074C8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MX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Plan de acción</a:t>
            </a:r>
          </a:p>
        </p:txBody>
      </p:sp>
    </p:spTree>
    <p:extLst>
      <p:ext uri="{BB962C8B-B14F-4D97-AF65-F5344CB8AC3E}">
        <p14:creationId xmlns:p14="http://schemas.microsoft.com/office/powerpoint/2010/main" val="1189442571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ubtítulo"/>
          <p:cNvSpPr txBox="1">
            <a:spLocks noGrp="1"/>
          </p:cNvSpPr>
          <p:nvPr>
            <p:ph type="title"/>
          </p:nvPr>
        </p:nvSpPr>
        <p:spPr>
          <a:xfrm>
            <a:off x="5824570" y="2665425"/>
            <a:ext cx="6291230" cy="1143001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s-MX" sz="5400" dirty="0">
                <a:cs typeface="Arial" panose="020B0604020202020204" pitchFamily="34" charset="0"/>
              </a:rPr>
              <a:t>Antecedentes</a:t>
            </a:r>
            <a:endParaRPr lang="es-MX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7406434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"/>
          <p:cNvSpPr txBox="1">
            <a:spLocks noGrp="1"/>
          </p:cNvSpPr>
          <p:nvPr>
            <p:ph type="body" idx="1"/>
          </p:nvPr>
        </p:nvSpPr>
        <p:spPr>
          <a:xfrm>
            <a:off x="673149" y="1808383"/>
            <a:ext cx="10845702" cy="336368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es-ES" sz="2400" dirty="0">
                <a:solidFill>
                  <a:srgbClr val="002F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Durante las dos décadas pasadas el tema de la calidad de los datos geográficos se ha centrado en verificar la conformidad de los procesos productivos con las normas y los controles internos. Con el cambio de enfoque y la nueva estrategia, el marco específico de la calidad se amplía y se vuelve un factor de avanzada para la DGGMA. En la nueva visión, la calidad se orienta hacia las necesidades del usuario, se adoptan las mejores prácticas nacionales e internacionales y se integra la </a:t>
            </a:r>
            <a:r>
              <a:rPr lang="es-ES" sz="2400" i="1" dirty="0">
                <a:solidFill>
                  <a:srgbClr val="002F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gestión del conocimiento </a:t>
            </a:r>
            <a:r>
              <a:rPr lang="es-ES" sz="2400" dirty="0">
                <a:solidFill>
                  <a:srgbClr val="002F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un eje central de la estrategia</a:t>
            </a: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DF5A83A1-B208-4ED5-BA04-E4C6C63D87D5}"/>
              </a:ext>
            </a:extLst>
          </p:cNvPr>
          <p:cNvSpPr txBox="1">
            <a:spLocks/>
          </p:cNvSpPr>
          <p:nvPr/>
        </p:nvSpPr>
        <p:spPr>
          <a:xfrm>
            <a:off x="673149" y="477424"/>
            <a:ext cx="10845702" cy="12085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02F58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4000" b="1" dirty="0">
                <a:latin typeface="Arial" panose="020B0604020202020204" pitchFamily="34" charset="0"/>
                <a:cs typeface="Arial" panose="020B0604020202020204" pitchFamily="34" charset="0"/>
              </a:rPr>
              <a:t>Antecedentes</a:t>
            </a:r>
          </a:p>
        </p:txBody>
      </p:sp>
    </p:spTree>
    <p:extLst>
      <p:ext uri="{BB962C8B-B14F-4D97-AF65-F5344CB8AC3E}">
        <p14:creationId xmlns:p14="http://schemas.microsoft.com/office/powerpoint/2010/main" val="976039772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: esquinas redondeadas 11">
            <a:extLst>
              <a:ext uri="{FF2B5EF4-FFF2-40B4-BE49-F238E27FC236}">
                <a16:creationId xmlns:a16="http://schemas.microsoft.com/office/drawing/2014/main" id="{4C2861D1-E7CE-47D8-AE1C-2E1A766F8A80}"/>
              </a:ext>
            </a:extLst>
          </p:cNvPr>
          <p:cNvSpPr/>
          <p:nvPr/>
        </p:nvSpPr>
        <p:spPr>
          <a:xfrm>
            <a:off x="3461500" y="129015"/>
            <a:ext cx="5232621" cy="992116"/>
          </a:xfrm>
          <a:prstGeom prst="roundRect">
            <a:avLst/>
          </a:pr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Marco general</a:t>
            </a:r>
          </a:p>
          <a:p>
            <a:pPr algn="ctr"/>
            <a:endParaRPr lang="es-MX" sz="2400" dirty="0"/>
          </a:p>
        </p:txBody>
      </p:sp>
      <p:graphicFrame>
        <p:nvGraphicFramePr>
          <p:cNvPr id="7" name="Objeto 6">
            <a:extLst>
              <a:ext uri="{FF2B5EF4-FFF2-40B4-BE49-F238E27FC236}">
                <a16:creationId xmlns:a16="http://schemas.microsoft.com/office/drawing/2014/main" id="{701B1A79-A2F3-40BD-A754-42442DEEB378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1052441" y="899291"/>
          <a:ext cx="1779811" cy="6621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8" name="Unknown" r:id="rId3" imgW="1204042" imgH="448169" progId="CorelDRAW.Graphic.14">
                  <p:embed/>
                </p:oleObj>
              </mc:Choice>
              <mc:Fallback>
                <p:oleObj name="Unknown" r:id="rId3" imgW="1204042" imgH="448169" progId="CorelDRAW.Graphic.14">
                  <p:embed/>
                  <p:pic>
                    <p:nvPicPr>
                      <p:cNvPr id="7" name="Objeto 6">
                        <a:extLst>
                          <a:ext uri="{FF2B5EF4-FFF2-40B4-BE49-F238E27FC236}">
                            <a16:creationId xmlns:a16="http://schemas.microsoft.com/office/drawing/2014/main" id="{701B1A79-A2F3-40BD-A754-42442DEEB37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52441" y="899291"/>
                        <a:ext cx="1779811" cy="66214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Elipse 7">
            <a:extLst>
              <a:ext uri="{FF2B5EF4-FFF2-40B4-BE49-F238E27FC236}">
                <a16:creationId xmlns:a16="http://schemas.microsoft.com/office/drawing/2014/main" id="{D632DC31-CA55-43ED-8584-081F49679BCD}"/>
              </a:ext>
            </a:extLst>
          </p:cNvPr>
          <p:cNvSpPr/>
          <p:nvPr/>
        </p:nvSpPr>
        <p:spPr>
          <a:xfrm>
            <a:off x="1163630" y="963944"/>
            <a:ext cx="9796852" cy="5336494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39425B5B-FC59-4FEA-BB98-D3DAA004399A}"/>
              </a:ext>
            </a:extLst>
          </p:cNvPr>
          <p:cNvSpPr/>
          <p:nvPr/>
        </p:nvSpPr>
        <p:spPr>
          <a:xfrm>
            <a:off x="996574" y="791539"/>
            <a:ext cx="10124359" cy="5672704"/>
          </a:xfrm>
          <a:prstGeom prst="ellipse">
            <a:avLst/>
          </a:prstGeom>
          <a:noFill/>
          <a:ln w="244475">
            <a:solidFill>
              <a:schemeClr val="accent1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A039C4BB-E361-453D-84FD-1F13ACEC2F35}"/>
              </a:ext>
            </a:extLst>
          </p:cNvPr>
          <p:cNvSpPr/>
          <p:nvPr/>
        </p:nvSpPr>
        <p:spPr>
          <a:xfrm>
            <a:off x="6968676" y="3856491"/>
            <a:ext cx="2395236" cy="128194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0DF4CC05-F521-4BC9-BC7C-D683CB95FABF}"/>
              </a:ext>
            </a:extLst>
          </p:cNvPr>
          <p:cNvSpPr/>
          <p:nvPr/>
        </p:nvSpPr>
        <p:spPr>
          <a:xfrm>
            <a:off x="2896130" y="3856491"/>
            <a:ext cx="2395236" cy="128194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ángulo: esquinas redondeadas 16">
            <a:extLst>
              <a:ext uri="{FF2B5EF4-FFF2-40B4-BE49-F238E27FC236}">
                <a16:creationId xmlns:a16="http://schemas.microsoft.com/office/drawing/2014/main" id="{86C7F047-3EC6-4133-A676-8F4DC287CF23}"/>
              </a:ext>
            </a:extLst>
          </p:cNvPr>
          <p:cNvSpPr/>
          <p:nvPr/>
        </p:nvSpPr>
        <p:spPr>
          <a:xfrm>
            <a:off x="3910813" y="5265963"/>
            <a:ext cx="4467751" cy="61346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D5381063-D458-41F1-B49A-3623D194856F}"/>
              </a:ext>
            </a:extLst>
          </p:cNvPr>
          <p:cNvSpPr txBox="1"/>
          <p:nvPr/>
        </p:nvSpPr>
        <p:spPr>
          <a:xfrm>
            <a:off x="8081663" y="1617150"/>
            <a:ext cx="17798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CONSTRUIR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EL FUTURO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6962E71F-EA5E-4065-9E97-D8060B5E830F}"/>
              </a:ext>
            </a:extLst>
          </p:cNvPr>
          <p:cNvSpPr txBox="1"/>
          <p:nvPr/>
        </p:nvSpPr>
        <p:spPr>
          <a:xfrm>
            <a:off x="2544784" y="1660194"/>
            <a:ext cx="19519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MEJORAR EL IMPACTO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Y  LA CREDIBILIDAD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75D03A33-C6D1-4F57-8367-164FCDC7E48D}"/>
              </a:ext>
            </a:extLst>
          </p:cNvPr>
          <p:cNvSpPr txBox="1"/>
          <p:nvPr/>
        </p:nvSpPr>
        <p:spPr>
          <a:xfrm>
            <a:off x="5168847" y="1099991"/>
            <a:ext cx="17798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REGRESAR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 LO BÁSICO</a:t>
            </a:r>
          </a:p>
        </p:txBody>
      </p:sp>
      <p:grpSp>
        <p:nvGrpSpPr>
          <p:cNvPr id="27" name="Grupo 26">
            <a:extLst>
              <a:ext uri="{FF2B5EF4-FFF2-40B4-BE49-F238E27FC236}">
                <a16:creationId xmlns:a16="http://schemas.microsoft.com/office/drawing/2014/main" id="{4A5533F2-8C2F-4A5D-8238-72C290992F6F}"/>
              </a:ext>
            </a:extLst>
          </p:cNvPr>
          <p:cNvGrpSpPr/>
          <p:nvPr/>
        </p:nvGrpSpPr>
        <p:grpSpPr>
          <a:xfrm>
            <a:off x="1689818" y="2076002"/>
            <a:ext cx="2397769" cy="1590006"/>
            <a:chOff x="1635388" y="2148207"/>
            <a:chExt cx="2397769" cy="1282684"/>
          </a:xfrm>
        </p:grpSpPr>
        <p:sp>
          <p:nvSpPr>
            <p:cNvPr id="5" name="Elipse 4">
              <a:extLst>
                <a:ext uri="{FF2B5EF4-FFF2-40B4-BE49-F238E27FC236}">
                  <a16:creationId xmlns:a16="http://schemas.microsoft.com/office/drawing/2014/main" id="{7DD2D5E0-F08B-405C-B4BE-B6BF3B56C467}"/>
                </a:ext>
              </a:extLst>
            </p:cNvPr>
            <p:cNvSpPr/>
            <p:nvPr/>
          </p:nvSpPr>
          <p:spPr>
            <a:xfrm>
              <a:off x="1637921" y="2148951"/>
              <a:ext cx="2395236" cy="128194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Cuerda 23">
              <a:extLst>
                <a:ext uri="{FF2B5EF4-FFF2-40B4-BE49-F238E27FC236}">
                  <a16:creationId xmlns:a16="http://schemas.microsoft.com/office/drawing/2014/main" id="{28E38A09-0B56-4A07-8C0E-41AF56E6C176}"/>
                </a:ext>
              </a:extLst>
            </p:cNvPr>
            <p:cNvSpPr/>
            <p:nvPr/>
          </p:nvSpPr>
          <p:spPr>
            <a:xfrm>
              <a:off x="1635388" y="2148207"/>
              <a:ext cx="2395236" cy="1281940"/>
            </a:xfrm>
            <a:prstGeom prst="chord">
              <a:avLst>
                <a:gd name="adj1" fmla="val 11331040"/>
                <a:gd name="adj2" fmla="val 21086978"/>
              </a:avLst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8" name="Grupo 27">
            <a:extLst>
              <a:ext uri="{FF2B5EF4-FFF2-40B4-BE49-F238E27FC236}">
                <a16:creationId xmlns:a16="http://schemas.microsoft.com/office/drawing/2014/main" id="{734BF64F-5196-4D1B-9C9F-AA0FE35BAA95}"/>
              </a:ext>
            </a:extLst>
          </p:cNvPr>
          <p:cNvGrpSpPr/>
          <p:nvPr/>
        </p:nvGrpSpPr>
        <p:grpSpPr>
          <a:xfrm>
            <a:off x="4759387" y="1641778"/>
            <a:ext cx="2716376" cy="1592456"/>
            <a:chOff x="4905183" y="2148951"/>
            <a:chExt cx="2403398" cy="1284661"/>
          </a:xfrm>
        </p:grpSpPr>
        <p:sp>
          <p:nvSpPr>
            <p:cNvPr id="13" name="Elipse 12">
              <a:extLst>
                <a:ext uri="{FF2B5EF4-FFF2-40B4-BE49-F238E27FC236}">
                  <a16:creationId xmlns:a16="http://schemas.microsoft.com/office/drawing/2014/main" id="{B18B4758-28A9-46EF-8D5F-B8032358B47E}"/>
                </a:ext>
              </a:extLst>
            </p:cNvPr>
            <p:cNvSpPr/>
            <p:nvPr/>
          </p:nvSpPr>
          <p:spPr>
            <a:xfrm>
              <a:off x="4905183" y="2148951"/>
              <a:ext cx="2395236" cy="128194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Cuerda 24">
              <a:extLst>
                <a:ext uri="{FF2B5EF4-FFF2-40B4-BE49-F238E27FC236}">
                  <a16:creationId xmlns:a16="http://schemas.microsoft.com/office/drawing/2014/main" id="{7FB76096-754C-4EE0-975C-39E53408BDC4}"/>
                </a:ext>
              </a:extLst>
            </p:cNvPr>
            <p:cNvSpPr/>
            <p:nvPr/>
          </p:nvSpPr>
          <p:spPr>
            <a:xfrm>
              <a:off x="4913345" y="2151672"/>
              <a:ext cx="2395236" cy="1281940"/>
            </a:xfrm>
            <a:prstGeom prst="chord">
              <a:avLst>
                <a:gd name="adj1" fmla="val 11331040"/>
                <a:gd name="adj2" fmla="val 21086978"/>
              </a:avLst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9" name="Grupo 28">
            <a:extLst>
              <a:ext uri="{FF2B5EF4-FFF2-40B4-BE49-F238E27FC236}">
                <a16:creationId xmlns:a16="http://schemas.microsoft.com/office/drawing/2014/main" id="{00C214B2-5BA2-41C2-AA2A-F0388D585EF9}"/>
              </a:ext>
            </a:extLst>
          </p:cNvPr>
          <p:cNvGrpSpPr/>
          <p:nvPr/>
        </p:nvGrpSpPr>
        <p:grpSpPr>
          <a:xfrm>
            <a:off x="8062688" y="2076175"/>
            <a:ext cx="2403400" cy="1602577"/>
            <a:chOff x="8008258" y="2148951"/>
            <a:chExt cx="2403400" cy="1292825"/>
          </a:xfrm>
        </p:grpSpPr>
        <p:sp>
          <p:nvSpPr>
            <p:cNvPr id="14" name="Elipse 13">
              <a:extLst>
                <a:ext uri="{FF2B5EF4-FFF2-40B4-BE49-F238E27FC236}">
                  <a16:creationId xmlns:a16="http://schemas.microsoft.com/office/drawing/2014/main" id="{B13A692D-6A80-4129-9213-30273A9D1653}"/>
                </a:ext>
              </a:extLst>
            </p:cNvPr>
            <p:cNvSpPr/>
            <p:nvPr/>
          </p:nvSpPr>
          <p:spPr>
            <a:xfrm>
              <a:off x="8008258" y="2148951"/>
              <a:ext cx="2395236" cy="128194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Cuerda 25">
              <a:extLst>
                <a:ext uri="{FF2B5EF4-FFF2-40B4-BE49-F238E27FC236}">
                  <a16:creationId xmlns:a16="http://schemas.microsoft.com/office/drawing/2014/main" id="{DB491E37-EA25-491D-8526-F1643616A948}"/>
                </a:ext>
              </a:extLst>
            </p:cNvPr>
            <p:cNvSpPr/>
            <p:nvPr/>
          </p:nvSpPr>
          <p:spPr>
            <a:xfrm>
              <a:off x="8016422" y="2159836"/>
              <a:ext cx="2395236" cy="1281940"/>
            </a:xfrm>
            <a:prstGeom prst="chord">
              <a:avLst>
                <a:gd name="adj1" fmla="val 11331040"/>
                <a:gd name="adj2" fmla="val 21086978"/>
              </a:avLst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3" name="CuadroTexto 32">
            <a:extLst>
              <a:ext uri="{FF2B5EF4-FFF2-40B4-BE49-F238E27FC236}">
                <a16:creationId xmlns:a16="http://schemas.microsoft.com/office/drawing/2014/main" id="{B52E638A-7605-451C-84C7-57F0F9A8EBD4}"/>
              </a:ext>
            </a:extLst>
          </p:cNvPr>
          <p:cNvSpPr txBox="1"/>
          <p:nvPr/>
        </p:nvSpPr>
        <p:spPr>
          <a:xfrm>
            <a:off x="1989367" y="2168010"/>
            <a:ext cx="17798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El territorio como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1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kumimoji="0" lang="es-MX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je transversal</a:t>
            </a: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611C3844-932A-4D81-9EFE-62B8EC5C8B38}"/>
              </a:ext>
            </a:extLst>
          </p:cNvPr>
          <p:cNvSpPr txBox="1"/>
          <p:nvPr/>
        </p:nvSpPr>
        <p:spPr>
          <a:xfrm>
            <a:off x="5187976" y="1709513"/>
            <a:ext cx="17798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Información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1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kumimoji="0" lang="es-MX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eoespacial</a:t>
            </a:r>
            <a:r>
              <a:rPr kumimoji="0" lang="es-MX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kumimoji="0" lang="es-MX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ásica</a:t>
            </a:r>
            <a:endParaRPr kumimoji="0" lang="es-MX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54D83858-4937-402E-9B42-DBD214BC82D1}"/>
              </a:ext>
            </a:extLst>
          </p:cNvPr>
          <p:cNvSpPr txBox="1"/>
          <p:nvPr/>
        </p:nvSpPr>
        <p:spPr>
          <a:xfrm>
            <a:off x="8378564" y="2319219"/>
            <a:ext cx="17798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Usuarios</a:t>
            </a:r>
          </a:p>
        </p:txBody>
      </p:sp>
      <p:graphicFrame>
        <p:nvGraphicFramePr>
          <p:cNvPr id="37" name="Objeto 36">
            <a:extLst>
              <a:ext uri="{FF2B5EF4-FFF2-40B4-BE49-F238E27FC236}">
                <a16:creationId xmlns:a16="http://schemas.microsoft.com/office/drawing/2014/main" id="{18543207-CE63-42ED-BB74-A0CCB495D40A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1383922" y="1600562"/>
          <a:ext cx="1374775" cy="1233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9" name="Unknown" r:id="rId5" imgW="1374636" imgH="1233593" progId="CorelDRAW.Graphic.14">
                  <p:embed/>
                </p:oleObj>
              </mc:Choice>
              <mc:Fallback>
                <p:oleObj name="Unknown" r:id="rId5" imgW="1374636" imgH="1233593" progId="CorelDRAW.Graphic.14">
                  <p:embed/>
                  <p:pic>
                    <p:nvPicPr>
                      <p:cNvPr id="37" name="Objeto 36">
                        <a:extLst>
                          <a:ext uri="{FF2B5EF4-FFF2-40B4-BE49-F238E27FC236}">
                            <a16:creationId xmlns:a16="http://schemas.microsoft.com/office/drawing/2014/main" id="{18543207-CE63-42ED-BB74-A0CCB495D40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383922" y="1600562"/>
                        <a:ext cx="1374775" cy="12334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to 37">
            <a:extLst>
              <a:ext uri="{FF2B5EF4-FFF2-40B4-BE49-F238E27FC236}">
                <a16:creationId xmlns:a16="http://schemas.microsoft.com/office/drawing/2014/main" id="{170B6BD1-FB18-4352-819B-9F731641FB48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9260306" y="1411023"/>
          <a:ext cx="647700" cy="430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0" name="Unknown" r:id="rId7" imgW="647353" imgH="430953" progId="CorelDRAW.Graphic.14">
                  <p:embed/>
                </p:oleObj>
              </mc:Choice>
              <mc:Fallback>
                <p:oleObj name="Unknown" r:id="rId7" imgW="647353" imgH="430953" progId="CorelDRAW.Graphic.14">
                  <p:embed/>
                  <p:pic>
                    <p:nvPicPr>
                      <p:cNvPr id="38" name="Objeto 37">
                        <a:extLst>
                          <a:ext uri="{FF2B5EF4-FFF2-40B4-BE49-F238E27FC236}">
                            <a16:creationId xmlns:a16="http://schemas.microsoft.com/office/drawing/2014/main" id="{170B6BD1-FB18-4352-819B-9F731641FB4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260306" y="1411023"/>
                        <a:ext cx="647700" cy="4302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to 38">
            <a:extLst>
              <a:ext uri="{FF2B5EF4-FFF2-40B4-BE49-F238E27FC236}">
                <a16:creationId xmlns:a16="http://schemas.microsoft.com/office/drawing/2014/main" id="{E2CC840A-876D-4AAD-8CAA-B734459CDE55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4226377" y="6188529"/>
          <a:ext cx="3522287" cy="4650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1" name="Unknown" r:id="rId9" imgW="3438426" imgH="454378" progId="CorelDRAW.Graphic.14">
                  <p:embed/>
                </p:oleObj>
              </mc:Choice>
              <mc:Fallback>
                <p:oleObj name="Unknown" r:id="rId9" imgW="3438426" imgH="454378" progId="CorelDRAW.Graphic.14">
                  <p:embed/>
                  <p:pic>
                    <p:nvPicPr>
                      <p:cNvPr id="39" name="Objeto 38">
                        <a:extLst>
                          <a:ext uri="{FF2B5EF4-FFF2-40B4-BE49-F238E27FC236}">
                            <a16:creationId xmlns:a16="http://schemas.microsoft.com/office/drawing/2014/main" id="{E2CC840A-876D-4AAD-8CAA-B734459CDE5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226377" y="6188529"/>
                        <a:ext cx="3522287" cy="4650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CuadroTexto 39">
            <a:extLst>
              <a:ext uri="{FF2B5EF4-FFF2-40B4-BE49-F238E27FC236}">
                <a16:creationId xmlns:a16="http://schemas.microsoft.com/office/drawing/2014/main" id="{8F8AB843-AB85-4581-B2E3-C6746823C3DE}"/>
              </a:ext>
            </a:extLst>
          </p:cNvPr>
          <p:cNvSpPr txBox="1"/>
          <p:nvPr/>
        </p:nvSpPr>
        <p:spPr>
          <a:xfrm>
            <a:off x="1689818" y="2698158"/>
            <a:ext cx="239523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Catastro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Medio ambiente y recursos </a:t>
            </a:r>
            <a:r>
              <a:rPr lang="es-MX" sz="9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kumimoji="0" lang="es-MX" sz="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aturales</a:t>
            </a:r>
            <a:endParaRPr kumimoji="0" lang="es-MX" sz="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Ordenamiento territorial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Plan Nacional de Desarrollo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Otros</a:t>
            </a:r>
          </a:p>
        </p:txBody>
      </p:sp>
      <p:sp>
        <p:nvSpPr>
          <p:cNvPr id="41" name="CuadroTexto 40">
            <a:extLst>
              <a:ext uri="{FF2B5EF4-FFF2-40B4-BE49-F238E27FC236}">
                <a16:creationId xmlns:a16="http://schemas.microsoft.com/office/drawing/2014/main" id="{52F75C15-C431-4C4C-9FC6-D9CDC78905CA}"/>
              </a:ext>
            </a:extLst>
          </p:cNvPr>
          <p:cNvSpPr txBox="1"/>
          <p:nvPr/>
        </p:nvSpPr>
        <p:spPr>
          <a:xfrm>
            <a:off x="4776019" y="2239661"/>
            <a:ext cx="26317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Referencia de Información geoespacial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Ámbito Estratégico, Seguridad Pública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Seguridad Nacional, Infraestructura Física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Topografía-Marco Geoestadístico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Mapa Maestro </a:t>
            </a:r>
          </a:p>
        </p:txBody>
      </p:sp>
      <p:sp>
        <p:nvSpPr>
          <p:cNvPr id="42" name="CuadroTexto 41">
            <a:extLst>
              <a:ext uri="{FF2B5EF4-FFF2-40B4-BE49-F238E27FC236}">
                <a16:creationId xmlns:a16="http://schemas.microsoft.com/office/drawing/2014/main" id="{00090C95-A63F-4939-B6FB-E35085B3D1E6}"/>
              </a:ext>
            </a:extLst>
          </p:cNvPr>
          <p:cNvSpPr txBox="1"/>
          <p:nvPr/>
        </p:nvSpPr>
        <p:spPr>
          <a:xfrm>
            <a:off x="8054524" y="2698158"/>
            <a:ext cx="23952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INEGI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Censos, Encuestas,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Proyectos Específicos,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Otros</a:t>
            </a:r>
          </a:p>
        </p:txBody>
      </p:sp>
      <p:grpSp>
        <p:nvGrpSpPr>
          <p:cNvPr id="46" name="Grupo 45">
            <a:extLst>
              <a:ext uri="{FF2B5EF4-FFF2-40B4-BE49-F238E27FC236}">
                <a16:creationId xmlns:a16="http://schemas.microsoft.com/office/drawing/2014/main" id="{7340C0C3-6B2C-4BE5-BAC6-BB1CEF821D89}"/>
              </a:ext>
            </a:extLst>
          </p:cNvPr>
          <p:cNvGrpSpPr/>
          <p:nvPr/>
        </p:nvGrpSpPr>
        <p:grpSpPr>
          <a:xfrm>
            <a:off x="2879272" y="3856340"/>
            <a:ext cx="2407593" cy="1281940"/>
            <a:chOff x="2824842" y="3635904"/>
            <a:chExt cx="2407593" cy="1281940"/>
          </a:xfrm>
        </p:grpSpPr>
        <p:sp>
          <p:nvSpPr>
            <p:cNvPr id="23" name="Cuerda 22">
              <a:extLst>
                <a:ext uri="{FF2B5EF4-FFF2-40B4-BE49-F238E27FC236}">
                  <a16:creationId xmlns:a16="http://schemas.microsoft.com/office/drawing/2014/main" id="{B4B1F960-560C-42CA-84C8-24EB2CD4CFB3}"/>
                </a:ext>
              </a:extLst>
            </p:cNvPr>
            <p:cNvSpPr/>
            <p:nvPr/>
          </p:nvSpPr>
          <p:spPr>
            <a:xfrm>
              <a:off x="2837199" y="3635904"/>
              <a:ext cx="2395236" cy="1281940"/>
            </a:xfrm>
            <a:prstGeom prst="chord">
              <a:avLst>
                <a:gd name="adj1" fmla="val 11331040"/>
                <a:gd name="adj2" fmla="val 21086978"/>
              </a:avLst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" name="CuadroTexto 42">
              <a:extLst>
                <a:ext uri="{FF2B5EF4-FFF2-40B4-BE49-F238E27FC236}">
                  <a16:creationId xmlns:a16="http://schemas.microsoft.com/office/drawing/2014/main" id="{74B57A82-507A-4883-A06B-2CF315ECB626}"/>
                </a:ext>
              </a:extLst>
            </p:cNvPr>
            <p:cNvSpPr txBox="1"/>
            <p:nvPr/>
          </p:nvSpPr>
          <p:spPr>
            <a:xfrm>
              <a:off x="2824842" y="4051244"/>
              <a:ext cx="2395235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-Tren Maya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-Istmo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-Sargazo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-Dos Bocas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-Otros</a:t>
              </a:r>
            </a:p>
          </p:txBody>
        </p:sp>
      </p:grpSp>
      <p:sp>
        <p:nvSpPr>
          <p:cNvPr id="45" name="CuadroTexto 44">
            <a:extLst>
              <a:ext uri="{FF2B5EF4-FFF2-40B4-BE49-F238E27FC236}">
                <a16:creationId xmlns:a16="http://schemas.microsoft.com/office/drawing/2014/main" id="{27D7D258-1626-40FC-B827-BA50F8FA0E3C}"/>
              </a:ext>
            </a:extLst>
          </p:cNvPr>
          <p:cNvSpPr txBox="1"/>
          <p:nvPr/>
        </p:nvSpPr>
        <p:spPr>
          <a:xfrm>
            <a:off x="6988667" y="4230077"/>
            <a:ext cx="23460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Operación regional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del INEGI</a:t>
            </a: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FF652EE9-B419-486E-895C-387CFF2892CB}"/>
              </a:ext>
            </a:extLst>
          </p:cNvPr>
          <p:cNvSpPr txBox="1"/>
          <p:nvPr/>
        </p:nvSpPr>
        <p:spPr>
          <a:xfrm>
            <a:off x="3203842" y="4006716"/>
            <a:ext cx="17798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Proyectos Regionales</a:t>
            </a:r>
          </a:p>
        </p:txBody>
      </p:sp>
      <p:sp>
        <p:nvSpPr>
          <p:cNvPr id="47" name="CuadroTexto 46">
            <a:extLst>
              <a:ext uri="{FF2B5EF4-FFF2-40B4-BE49-F238E27FC236}">
                <a16:creationId xmlns:a16="http://schemas.microsoft.com/office/drawing/2014/main" id="{10AF8EEF-9D2A-450F-BCD4-9C6BC1DEA3EE}"/>
              </a:ext>
            </a:extLst>
          </p:cNvPr>
          <p:cNvSpPr txBox="1"/>
          <p:nvPr/>
        </p:nvSpPr>
        <p:spPr>
          <a:xfrm>
            <a:off x="3407230" y="5249862"/>
            <a:ext cx="54333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Demanda de estados y </a:t>
            </a:r>
            <a:r>
              <a:rPr lang="es-MX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kumimoji="0" lang="es-MX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unicipios</a:t>
            </a:r>
            <a:endParaRPr kumimoji="0" lang="es-MX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Comités estatales de información estadística y geográfica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Redes</a:t>
            </a:r>
          </a:p>
        </p:txBody>
      </p:sp>
      <p:sp>
        <p:nvSpPr>
          <p:cNvPr id="48" name="Rectángulo: esquinas redondeadas 47">
            <a:extLst>
              <a:ext uri="{FF2B5EF4-FFF2-40B4-BE49-F238E27FC236}">
                <a16:creationId xmlns:a16="http://schemas.microsoft.com/office/drawing/2014/main" id="{7C24C95B-59AF-4F77-8EEB-EA5F08EA0F4D}"/>
              </a:ext>
            </a:extLst>
          </p:cNvPr>
          <p:cNvSpPr/>
          <p:nvPr/>
        </p:nvSpPr>
        <p:spPr>
          <a:xfrm>
            <a:off x="76686" y="2736200"/>
            <a:ext cx="1002731" cy="1654146"/>
          </a:xfrm>
          <a:prstGeom prst="roundRect">
            <a:avLst>
              <a:gd name="adj" fmla="val 570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CuadroTexto 48">
            <a:extLst>
              <a:ext uri="{FF2B5EF4-FFF2-40B4-BE49-F238E27FC236}">
                <a16:creationId xmlns:a16="http://schemas.microsoft.com/office/drawing/2014/main" id="{C6DEDECF-8A85-4E8F-A39E-CA3302D67A76}"/>
              </a:ext>
            </a:extLst>
          </p:cNvPr>
          <p:cNvSpPr txBox="1"/>
          <p:nvPr/>
        </p:nvSpPr>
        <p:spPr>
          <a:xfrm>
            <a:off x="76695" y="3009275"/>
            <a:ext cx="99824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Direcciones Generales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Adjuntas de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Geografía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y Medio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Ambiente</a:t>
            </a:r>
          </a:p>
        </p:txBody>
      </p:sp>
      <p:cxnSp>
        <p:nvCxnSpPr>
          <p:cNvPr id="53" name="Conector recto de flecha 52">
            <a:extLst>
              <a:ext uri="{FF2B5EF4-FFF2-40B4-BE49-F238E27FC236}">
                <a16:creationId xmlns:a16="http://schemas.microsoft.com/office/drawing/2014/main" id="{13DA29FA-D8FC-474F-916A-C608280AF9B9}"/>
              </a:ext>
            </a:extLst>
          </p:cNvPr>
          <p:cNvCxnSpPr/>
          <p:nvPr/>
        </p:nvCxnSpPr>
        <p:spPr>
          <a:xfrm>
            <a:off x="4158643" y="2526104"/>
            <a:ext cx="440870" cy="0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ector recto de flecha 53">
            <a:extLst>
              <a:ext uri="{FF2B5EF4-FFF2-40B4-BE49-F238E27FC236}">
                <a16:creationId xmlns:a16="http://schemas.microsoft.com/office/drawing/2014/main" id="{245C5D97-B493-426B-9016-0FBFC78B789B}"/>
              </a:ext>
            </a:extLst>
          </p:cNvPr>
          <p:cNvCxnSpPr/>
          <p:nvPr/>
        </p:nvCxnSpPr>
        <p:spPr>
          <a:xfrm>
            <a:off x="7528229" y="2578636"/>
            <a:ext cx="440870" cy="0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CuadroTexto 54">
            <a:extLst>
              <a:ext uri="{FF2B5EF4-FFF2-40B4-BE49-F238E27FC236}">
                <a16:creationId xmlns:a16="http://schemas.microsoft.com/office/drawing/2014/main" id="{9B0EA1B9-C3C4-4AFE-90BB-3FA3CE81D089}"/>
              </a:ext>
            </a:extLst>
          </p:cNvPr>
          <p:cNvSpPr txBox="1"/>
          <p:nvPr/>
        </p:nvSpPr>
        <p:spPr>
          <a:xfrm>
            <a:off x="5022752" y="5943598"/>
            <a:ext cx="22561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IMPACTO Y CREDIBILIDAD</a:t>
            </a:r>
          </a:p>
        </p:txBody>
      </p:sp>
      <p:cxnSp>
        <p:nvCxnSpPr>
          <p:cNvPr id="56" name="Conector recto de flecha 55">
            <a:extLst>
              <a:ext uri="{FF2B5EF4-FFF2-40B4-BE49-F238E27FC236}">
                <a16:creationId xmlns:a16="http://schemas.microsoft.com/office/drawing/2014/main" id="{A5346E11-095E-4EF0-A670-D8EC59608DC5}"/>
              </a:ext>
            </a:extLst>
          </p:cNvPr>
          <p:cNvCxnSpPr>
            <a:cxnSpLocks/>
          </p:cNvCxnSpPr>
          <p:nvPr/>
        </p:nvCxnSpPr>
        <p:spPr>
          <a:xfrm>
            <a:off x="3001509" y="3738590"/>
            <a:ext cx="235398" cy="214446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ector recto de flecha 57">
            <a:extLst>
              <a:ext uri="{FF2B5EF4-FFF2-40B4-BE49-F238E27FC236}">
                <a16:creationId xmlns:a16="http://schemas.microsoft.com/office/drawing/2014/main" id="{16546245-22B0-496E-9E4B-19DAD9D503D4}"/>
              </a:ext>
            </a:extLst>
          </p:cNvPr>
          <p:cNvCxnSpPr>
            <a:cxnSpLocks/>
          </p:cNvCxnSpPr>
          <p:nvPr/>
        </p:nvCxnSpPr>
        <p:spPr>
          <a:xfrm>
            <a:off x="4983653" y="4975067"/>
            <a:ext cx="235398" cy="214446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ector recto de flecha 58">
            <a:extLst>
              <a:ext uri="{FF2B5EF4-FFF2-40B4-BE49-F238E27FC236}">
                <a16:creationId xmlns:a16="http://schemas.microsoft.com/office/drawing/2014/main" id="{F931DAAF-A477-480F-84DA-E6D809BD2FE4}"/>
              </a:ext>
            </a:extLst>
          </p:cNvPr>
          <p:cNvCxnSpPr>
            <a:cxnSpLocks/>
          </p:cNvCxnSpPr>
          <p:nvPr/>
        </p:nvCxnSpPr>
        <p:spPr>
          <a:xfrm flipH="1">
            <a:off x="6899010" y="4952560"/>
            <a:ext cx="235398" cy="214446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ector recto de flecha 59">
            <a:extLst>
              <a:ext uri="{FF2B5EF4-FFF2-40B4-BE49-F238E27FC236}">
                <a16:creationId xmlns:a16="http://schemas.microsoft.com/office/drawing/2014/main" id="{9A565898-5692-4F37-BBEE-AE01A83AE742}"/>
              </a:ext>
            </a:extLst>
          </p:cNvPr>
          <p:cNvCxnSpPr>
            <a:cxnSpLocks/>
          </p:cNvCxnSpPr>
          <p:nvPr/>
        </p:nvCxnSpPr>
        <p:spPr>
          <a:xfrm flipH="1">
            <a:off x="9070459" y="3767199"/>
            <a:ext cx="235398" cy="214446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ector recto de flecha 60">
            <a:extLst>
              <a:ext uri="{FF2B5EF4-FFF2-40B4-BE49-F238E27FC236}">
                <a16:creationId xmlns:a16="http://schemas.microsoft.com/office/drawing/2014/main" id="{460C279F-7317-477C-9471-4755178F1439}"/>
              </a:ext>
            </a:extLst>
          </p:cNvPr>
          <p:cNvCxnSpPr>
            <a:cxnSpLocks/>
          </p:cNvCxnSpPr>
          <p:nvPr/>
        </p:nvCxnSpPr>
        <p:spPr>
          <a:xfrm>
            <a:off x="6101375" y="3305025"/>
            <a:ext cx="0" cy="1911196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ángulo: esquinas redondeadas 17">
            <a:extLst>
              <a:ext uri="{FF2B5EF4-FFF2-40B4-BE49-F238E27FC236}">
                <a16:creationId xmlns:a16="http://schemas.microsoft.com/office/drawing/2014/main" id="{0A41A3CE-3497-4C30-A758-DC2519AED072}"/>
              </a:ext>
            </a:extLst>
          </p:cNvPr>
          <p:cNvSpPr/>
          <p:nvPr/>
        </p:nvSpPr>
        <p:spPr>
          <a:xfrm>
            <a:off x="4911034" y="3493706"/>
            <a:ext cx="2395547" cy="46893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CuadroTexto 43">
            <a:extLst>
              <a:ext uri="{FF2B5EF4-FFF2-40B4-BE49-F238E27FC236}">
                <a16:creationId xmlns:a16="http://schemas.microsoft.com/office/drawing/2014/main" id="{940997FF-AC6C-45B1-A511-67AF2E1D35CB}"/>
              </a:ext>
            </a:extLst>
          </p:cNvPr>
          <p:cNvSpPr txBox="1"/>
          <p:nvPr/>
        </p:nvSpPr>
        <p:spPr>
          <a:xfrm>
            <a:off x="4899832" y="3512571"/>
            <a:ext cx="24179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Ámbito territorial</a:t>
            </a:r>
          </a:p>
        </p:txBody>
      </p:sp>
      <p:sp>
        <p:nvSpPr>
          <p:cNvPr id="62" name="Rectángulo: esquinas redondeadas 61">
            <a:extLst>
              <a:ext uri="{FF2B5EF4-FFF2-40B4-BE49-F238E27FC236}">
                <a16:creationId xmlns:a16="http://schemas.microsoft.com/office/drawing/2014/main" id="{54F99E0E-EEEB-4C4E-B2D7-1B3ECC87DE4B}"/>
              </a:ext>
            </a:extLst>
          </p:cNvPr>
          <p:cNvSpPr/>
          <p:nvPr/>
        </p:nvSpPr>
        <p:spPr>
          <a:xfrm>
            <a:off x="11037972" y="2736200"/>
            <a:ext cx="1077333" cy="1654146"/>
          </a:xfrm>
          <a:prstGeom prst="roundRect">
            <a:avLst>
              <a:gd name="adj" fmla="val 570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CuadroTexto 62">
            <a:extLst>
              <a:ext uri="{FF2B5EF4-FFF2-40B4-BE49-F238E27FC236}">
                <a16:creationId xmlns:a16="http://schemas.microsoft.com/office/drawing/2014/main" id="{12732590-916B-48C3-AC70-2264237985C5}"/>
              </a:ext>
            </a:extLst>
          </p:cNvPr>
          <p:cNvSpPr txBox="1"/>
          <p:nvPr/>
        </p:nvSpPr>
        <p:spPr>
          <a:xfrm>
            <a:off x="11034160" y="3009275"/>
            <a:ext cx="107796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Direcciones Generales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Adjuntas de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Geografía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y Medio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Ambiente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51DB14F8-FAD0-402F-8A73-8C30FA8C93F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836" y="121102"/>
            <a:ext cx="1813312" cy="362765"/>
          </a:xfrm>
          <a:prstGeom prst="rect">
            <a:avLst/>
          </a:prstGeom>
        </p:spPr>
      </p:pic>
      <p:pic>
        <p:nvPicPr>
          <p:cNvPr id="50" name="Imagen 49">
            <a:extLst>
              <a:ext uri="{FF2B5EF4-FFF2-40B4-BE49-F238E27FC236}">
                <a16:creationId xmlns:a16="http://schemas.microsoft.com/office/drawing/2014/main" id="{4E8256AB-B9AC-4BCA-A4FE-A1BF494CEDA8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8006" y="602168"/>
            <a:ext cx="1186730" cy="667688"/>
          </a:xfrm>
          <a:prstGeom prst="rect">
            <a:avLst/>
          </a:prstGeom>
        </p:spPr>
      </p:pic>
      <p:pic>
        <p:nvPicPr>
          <p:cNvPr id="52" name="Imagen 51">
            <a:extLst>
              <a:ext uri="{FF2B5EF4-FFF2-40B4-BE49-F238E27FC236}">
                <a16:creationId xmlns:a16="http://schemas.microsoft.com/office/drawing/2014/main" id="{9FD6018D-FBF4-4735-82A5-48C6D0D5A1D7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2042" y="468621"/>
            <a:ext cx="749810" cy="749810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F2A28872-6A30-4BF3-90BF-1F24C14917F5}"/>
              </a:ext>
            </a:extLst>
          </p:cNvPr>
          <p:cNvSpPr/>
          <p:nvPr/>
        </p:nvSpPr>
        <p:spPr>
          <a:xfrm rot="19028619">
            <a:off x="9070821" y="4570073"/>
            <a:ext cx="2171472" cy="667689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prstTxWarp prst="textArchDown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1" i="0" u="none" strike="noStrike" kern="1200" cap="none" spc="0" normalizeH="0" baseline="0" noProof="0" dirty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FORMACIÓN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1BD932C-AC09-46BB-BA12-249E6A70EB27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8688" y="6591880"/>
            <a:ext cx="12192000" cy="511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3896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dfsdfsdfsdf"/>
          <p:cNvSpPr txBox="1">
            <a:spLocks/>
          </p:cNvSpPr>
          <p:nvPr/>
        </p:nvSpPr>
        <p:spPr>
          <a:xfrm>
            <a:off x="3308887" y="6183641"/>
            <a:ext cx="8038563" cy="550190"/>
          </a:xfrm>
          <a:prstGeom prst="rect">
            <a:avLst/>
          </a:prstGeom>
        </p:spPr>
        <p:txBody>
          <a:bodyPr/>
          <a:lstStyle>
            <a:lvl1pPr marL="0" marR="0" indent="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2F58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1pPr>
            <a:lvl2pPr marL="0" marR="0" indent="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marL="0" marR="0" lvl="0" indent="0" algn="l" defTabSz="8255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 Medium"/>
                <a:ea typeface="+mn-ea"/>
                <a:cs typeface="+mn-cs"/>
                <a:sym typeface="Helvetica Neue Medium"/>
              </a:rPr>
              <a:t>Plan Estratégico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  <a:sym typeface="Helvetica Neue Medium"/>
            </a:endParaRPr>
          </a:p>
        </p:txBody>
      </p:sp>
      <p:sp>
        <p:nvSpPr>
          <p:cNvPr id="9" name="Título 1"/>
          <p:cNvSpPr txBox="1">
            <a:spLocks noGrp="1"/>
          </p:cNvSpPr>
          <p:nvPr>
            <p:ph type="title"/>
          </p:nvPr>
        </p:nvSpPr>
        <p:spPr>
          <a:xfrm>
            <a:off x="844550" y="310803"/>
            <a:ext cx="10845702" cy="120850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s-MX" sz="4000" b="1" dirty="0">
                <a:latin typeface="Arial" panose="020B0604020202020204" pitchFamily="34" charset="0"/>
                <a:cs typeface="Arial" panose="020B0604020202020204" pitchFamily="34" charset="0"/>
              </a:rPr>
              <a:t>Contribución de la DGGMA a la misión del INEGI </a:t>
            </a:r>
            <a:endParaRPr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o"/>
          <p:cNvSpPr txBox="1">
            <a:spLocks noGrp="1"/>
          </p:cNvSpPr>
          <p:nvPr>
            <p:ph type="body" idx="1"/>
          </p:nvPr>
        </p:nvSpPr>
        <p:spPr>
          <a:xfrm>
            <a:off x="930543" y="1966965"/>
            <a:ext cx="10673715" cy="285825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es-ES" dirty="0">
                <a:solidFill>
                  <a:srgbClr val="002F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Producir y gestionar datos, información, servicios y soluciones que contribuyan al conocimiento del territorio y medio ambiente, para responder a la demanda de los tomadores de decisiones y a la sociedad, en el marco del SNIEG; así como coadyuvar a potenciar los recursos humanos y geotecnológicos para el desarrollo de la nación</a:t>
            </a:r>
          </a:p>
        </p:txBody>
      </p:sp>
    </p:spTree>
    <p:extLst>
      <p:ext uri="{BB962C8B-B14F-4D97-AF65-F5344CB8AC3E}">
        <p14:creationId xmlns:p14="http://schemas.microsoft.com/office/powerpoint/2010/main" val="402363994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2919" y="246811"/>
            <a:ext cx="10654747" cy="829429"/>
          </a:xfrm>
        </p:spPr>
        <p:txBody>
          <a:bodyPr>
            <a:normAutofit/>
          </a:bodyPr>
          <a:lstStyle/>
          <a:p>
            <a:pPr algn="l"/>
            <a:r>
              <a:rPr lang="es-MX" sz="4000" b="1" dirty="0">
                <a:latin typeface="Arial" charset="0"/>
                <a:ea typeface="Arial" charset="0"/>
                <a:cs typeface="Arial" charset="0"/>
              </a:rPr>
              <a:t>Tres estrategias básicas de la DGGMA</a:t>
            </a:r>
            <a:endParaRPr lang="es-ES_tradnl" sz="3200" b="1" dirty="0">
              <a:latin typeface="Arial" charset="0"/>
              <a:ea typeface="Arial" charset="0"/>
              <a:cs typeface="Arial" charset="0"/>
            </a:endParaRPr>
          </a:p>
        </p:txBody>
      </p:sp>
      <p:graphicFrame>
        <p:nvGraphicFramePr>
          <p:cNvPr id="6" name="Diagrama 5"/>
          <p:cNvGraphicFramePr/>
          <p:nvPr>
            <p:extLst/>
          </p:nvPr>
        </p:nvGraphicFramePr>
        <p:xfrm>
          <a:off x="502920" y="1927202"/>
          <a:ext cx="11096046" cy="33682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7" name="Triángulo isósceles 16"/>
          <p:cNvSpPr/>
          <p:nvPr/>
        </p:nvSpPr>
        <p:spPr>
          <a:xfrm rot="5400000">
            <a:off x="3790386" y="4673216"/>
            <a:ext cx="420698" cy="489109"/>
          </a:xfrm>
          <a:prstGeom prst="triangle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lvl="0" indent="0" algn="ctr" defTabSz="4127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Helvetica Neue Medium"/>
            </a:endParaRPr>
          </a:p>
        </p:txBody>
      </p:sp>
      <p:sp>
        <p:nvSpPr>
          <p:cNvPr id="19" name="Triángulo isósceles 18"/>
          <p:cNvSpPr/>
          <p:nvPr/>
        </p:nvSpPr>
        <p:spPr>
          <a:xfrm rot="5400000">
            <a:off x="7603986" y="4725071"/>
            <a:ext cx="420698" cy="489109"/>
          </a:xfrm>
          <a:prstGeom prst="triangle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lvl="0" indent="0" algn="ctr" defTabSz="4127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Helvetica Neue Medium"/>
            </a:endParaRPr>
          </a:p>
        </p:txBody>
      </p:sp>
      <p:sp>
        <p:nvSpPr>
          <p:cNvPr id="15" name="sdfsdfsdfsdf">
            <a:extLst>
              <a:ext uri="{FF2B5EF4-FFF2-40B4-BE49-F238E27FC236}">
                <a16:creationId xmlns:a16="http://schemas.microsoft.com/office/drawing/2014/main" id="{CF0749F9-E08E-4B23-A29D-5C005C9FF5F3}"/>
              </a:ext>
            </a:extLst>
          </p:cNvPr>
          <p:cNvSpPr txBox="1">
            <a:spLocks/>
          </p:cNvSpPr>
          <p:nvPr/>
        </p:nvSpPr>
        <p:spPr>
          <a:xfrm>
            <a:off x="3308888" y="6238068"/>
            <a:ext cx="8038563" cy="550190"/>
          </a:xfrm>
          <a:prstGeom prst="rect">
            <a:avLst/>
          </a:prstGeom>
        </p:spPr>
        <p:txBody>
          <a:bodyPr/>
          <a:lstStyle>
            <a:lvl1pPr marL="0" marR="0" indent="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2F58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1pPr>
            <a:lvl2pPr marL="0" marR="0" indent="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marL="0" marR="0" lvl="0" indent="0" algn="l" defTabSz="8255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 Medium"/>
              </a:rPr>
              <a:t>Actualización de la metodología</a:t>
            </a:r>
            <a:endParaRPr kumimoji="0" lang="es-E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Arial" charset="0"/>
              <a:cs typeface="Arial" panose="020B0604020202020204" pitchFamily="34" charset="0"/>
              <a:sym typeface="Helvetica Neue Medium"/>
            </a:endParaRPr>
          </a:p>
        </p:txBody>
      </p:sp>
      <p:sp>
        <p:nvSpPr>
          <p:cNvPr id="3" name="Elipse 2">
            <a:extLst>
              <a:ext uri="{FF2B5EF4-FFF2-40B4-BE49-F238E27FC236}">
                <a16:creationId xmlns:a16="http://schemas.microsoft.com/office/drawing/2014/main" id="{C929299A-7650-417D-8F7B-658C542ECDE0}"/>
              </a:ext>
            </a:extLst>
          </p:cNvPr>
          <p:cNvSpPr/>
          <p:nvPr/>
        </p:nvSpPr>
        <p:spPr>
          <a:xfrm>
            <a:off x="517773" y="1391651"/>
            <a:ext cx="875655" cy="469493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200" b="1" dirty="0">
                <a:solidFill>
                  <a:schemeClr val="accent1">
                    <a:lumMod val="75000"/>
                  </a:schemeClr>
                </a:solidFill>
              </a:rPr>
              <a:t>1</a:t>
            </a:r>
            <a:endParaRPr lang="es-MX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E305A405-9157-43B8-8638-7F73188D5459}"/>
              </a:ext>
            </a:extLst>
          </p:cNvPr>
          <p:cNvSpPr/>
          <p:nvPr/>
        </p:nvSpPr>
        <p:spPr>
          <a:xfrm>
            <a:off x="4371952" y="1387918"/>
            <a:ext cx="875655" cy="469493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200" b="1" dirty="0">
                <a:solidFill>
                  <a:schemeClr val="accent1">
                    <a:lumMod val="75000"/>
                  </a:schemeClr>
                </a:solidFill>
              </a:rPr>
              <a:t>2</a:t>
            </a:r>
            <a:endParaRPr lang="es-MX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8" name="Elipse 17">
            <a:extLst>
              <a:ext uri="{FF2B5EF4-FFF2-40B4-BE49-F238E27FC236}">
                <a16:creationId xmlns:a16="http://schemas.microsoft.com/office/drawing/2014/main" id="{15D15829-8FC3-43EF-BE12-5257DFAD7E7C}"/>
              </a:ext>
            </a:extLst>
          </p:cNvPr>
          <p:cNvSpPr/>
          <p:nvPr/>
        </p:nvSpPr>
        <p:spPr>
          <a:xfrm>
            <a:off x="8226131" y="1387917"/>
            <a:ext cx="875655" cy="469493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200" b="1" dirty="0">
                <a:solidFill>
                  <a:schemeClr val="accent1">
                    <a:lumMod val="75000"/>
                  </a:schemeClr>
                </a:solidFill>
              </a:rPr>
              <a:t>3</a:t>
            </a:r>
            <a:endParaRPr lang="es-MX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44770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dfsdfsdfsdf"/>
          <p:cNvSpPr txBox="1">
            <a:spLocks/>
          </p:cNvSpPr>
          <p:nvPr/>
        </p:nvSpPr>
        <p:spPr>
          <a:xfrm>
            <a:off x="3308887" y="6183641"/>
            <a:ext cx="8038563" cy="550190"/>
          </a:xfrm>
          <a:prstGeom prst="rect">
            <a:avLst/>
          </a:prstGeom>
        </p:spPr>
        <p:txBody>
          <a:bodyPr/>
          <a:lstStyle>
            <a:lvl1pPr marL="0" marR="0" indent="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2F58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1pPr>
            <a:lvl2pPr marL="0" marR="0" indent="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marL="0" marR="0" lvl="0" indent="0" algn="l" defTabSz="8255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 Medium"/>
                <a:ea typeface="+mn-ea"/>
                <a:cs typeface="+mn-cs"/>
                <a:sym typeface="Helvetica Neue Medium"/>
              </a:rPr>
              <a:t>Plan Estratégico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  <a:sym typeface="Helvetica Neue Medium"/>
            </a:endParaRPr>
          </a:p>
        </p:txBody>
      </p:sp>
      <p:sp>
        <p:nvSpPr>
          <p:cNvPr id="9" name="Título 1"/>
          <p:cNvSpPr txBox="1">
            <a:spLocks noGrp="1"/>
          </p:cNvSpPr>
          <p:nvPr>
            <p:ph type="title"/>
          </p:nvPr>
        </p:nvSpPr>
        <p:spPr>
          <a:xfrm>
            <a:off x="798259" y="124169"/>
            <a:ext cx="10845702" cy="697943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/>
            <a:r>
              <a:rPr lang="es-MX" sz="4000" b="1" dirty="0">
                <a:latin typeface="Arial" panose="020B0604020202020204" pitchFamily="34" charset="0"/>
                <a:cs typeface="Arial" panose="020B0604020202020204" pitchFamily="34" charset="0"/>
              </a:rPr>
              <a:t>Antecedentes documentales de la calidad</a:t>
            </a:r>
            <a:endParaRPr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2C6A09BF-4323-4ED9-A9B1-7A7F9B18B25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02832992"/>
              </p:ext>
            </p:extLst>
          </p:nvPr>
        </p:nvGraphicFramePr>
        <p:xfrm>
          <a:off x="1303866" y="787400"/>
          <a:ext cx="9834489" cy="47074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29492807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ubtítulo"/>
          <p:cNvSpPr txBox="1">
            <a:spLocks noGrp="1"/>
          </p:cNvSpPr>
          <p:nvPr>
            <p:ph type="title"/>
          </p:nvPr>
        </p:nvSpPr>
        <p:spPr>
          <a:xfrm>
            <a:off x="5824570" y="2665425"/>
            <a:ext cx="6291230" cy="1143001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s-MX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Diseño de la estrategia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NIEG" id="{FBAF24E8-D3F2-43BF-8247-D882E5CAF13D}" vid="{56A5BCB7-2AA3-40E9-A59A-3C610314866B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GráficosEmpresarialesBásicos">
  <a:themeElements>
    <a:clrScheme name="Custom 5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orbel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78601806" id="{0C7E0FAF-423A-4211-88F1-FFCBAE1783E3}" vid="{17C64803-EA4E-4F13-91DF-4F7C1A6F5B34}"/>
    </a:ext>
  </a:extLst>
</a:theme>
</file>

<file path=ppt/theme/theme6.xml><?xml version="1.0" encoding="utf-8"?>
<a:theme xmlns:a="http://schemas.openxmlformats.org/drawingml/2006/main" name="4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ED7CD262C0679448B8B697F5846517B" ma:contentTypeVersion="2" ma:contentTypeDescription="Create a new document." ma:contentTypeScope="" ma:versionID="9f939cd30b599e516a08a969d1a7b573">
  <xsd:schema xmlns:xsd="http://www.w3.org/2001/XMLSchema" xmlns:xs="http://www.w3.org/2001/XMLSchema" xmlns:p="http://schemas.microsoft.com/office/2006/metadata/properties" xmlns:ns2="f6c8c6db-3ba3-4f2d-8d24-6071352d069b" targetNamespace="http://schemas.microsoft.com/office/2006/metadata/properties" ma:root="true" ma:fieldsID="9fee98a578f315f4d4c5e4cd4e3bec8b" ns2:_="">
    <xsd:import namespace="f6c8c6db-3ba3-4f2d-8d24-6071352d069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c8c6db-3ba3-4f2d-8d24-6071352d069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361872E-B9D3-466F-B938-315B9163DAE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6c8c6db-3ba3-4f2d-8d24-6071352d069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3C4B739-E637-43F3-AB9E-F9FBA9AD402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7654B80-FF3B-4964-B46E-C942A1C1EF77}">
  <ds:schemaRefs>
    <ds:schemaRef ds:uri="f6c8c6db-3ba3-4f2d-8d24-6071352d069b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DAC</Template>
  <TotalTime>12373</TotalTime>
  <Words>908</Words>
  <Application>Microsoft Office PowerPoint</Application>
  <PresentationFormat>Panorámica</PresentationFormat>
  <Paragraphs>217</Paragraphs>
  <Slides>20</Slides>
  <Notes>3</Notes>
  <HiddenSlides>0</HiddenSlides>
  <MMClips>0</MMClips>
  <ScaleCrop>false</ScaleCrop>
  <HeadingPairs>
    <vt:vector size="8" baseType="variant">
      <vt:variant>
        <vt:lpstr>Fuentes usadas</vt:lpstr>
      </vt:variant>
      <vt:variant>
        <vt:i4>9</vt:i4>
      </vt:variant>
      <vt:variant>
        <vt:lpstr>Tema</vt:lpstr>
      </vt:variant>
      <vt:variant>
        <vt:i4>6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36" baseType="lpstr">
      <vt:lpstr>Arial</vt:lpstr>
      <vt:lpstr>Arial Narrow</vt:lpstr>
      <vt:lpstr>Calibri</vt:lpstr>
      <vt:lpstr>Calibri Light</vt:lpstr>
      <vt:lpstr>Corbel</vt:lpstr>
      <vt:lpstr>Helvetica Neue Medium</vt:lpstr>
      <vt:lpstr>Helvetica Neue Thin</vt:lpstr>
      <vt:lpstr>Times</vt:lpstr>
      <vt:lpstr>Times New Roman</vt:lpstr>
      <vt:lpstr>Tema de Office</vt:lpstr>
      <vt:lpstr>1_Tema de Office</vt:lpstr>
      <vt:lpstr>2_Tema de Office</vt:lpstr>
      <vt:lpstr>3_Tema de Office</vt:lpstr>
      <vt:lpstr>GráficosEmpresarialesBásicos</vt:lpstr>
      <vt:lpstr>4_Tema de Office</vt:lpstr>
      <vt:lpstr>Unknown</vt:lpstr>
      <vt:lpstr>Estrategia para abordar la calidad de la información geográfica</vt:lpstr>
      <vt:lpstr>Presentación de PowerPoint</vt:lpstr>
      <vt:lpstr>Antecedentes</vt:lpstr>
      <vt:lpstr>Presentación de PowerPoint</vt:lpstr>
      <vt:lpstr>Presentación de PowerPoint</vt:lpstr>
      <vt:lpstr>Contribución de la DGGMA a la misión del INEGI </vt:lpstr>
      <vt:lpstr>Tres estrategias básicas de la DGGMA</vt:lpstr>
      <vt:lpstr>Antecedentes documentales de la calidad</vt:lpstr>
      <vt:lpstr>Diseño de la estrategia</vt:lpstr>
      <vt:lpstr>Diseño de la estrategia</vt:lpstr>
      <vt:lpstr>Mapa Topográfico</vt:lpstr>
      <vt:lpstr>II. Ensayo de calidad para elementos clave del Mapa Topográfico</vt:lpstr>
      <vt:lpstr>Componentes metodológicas</vt:lpstr>
      <vt:lpstr>Avances en la región de Palenque</vt:lpstr>
      <vt:lpstr>Presentación de PowerPoint</vt:lpstr>
      <vt:lpstr>Presentación de PowerPoint</vt:lpstr>
      <vt:lpstr>Plan de acción</vt:lpstr>
      <vt:lpstr>Presentación de PowerPoint</vt:lpstr>
      <vt:lpstr>Acuerdo Propuesto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GUTIERREZ ROMERO MARCO ANTONIO</dc:creator>
  <cp:lastModifiedBy>TORROJA MATEU NURIA</cp:lastModifiedBy>
  <cp:revision>852</cp:revision>
  <cp:lastPrinted>2019-11-15T15:08:42Z</cp:lastPrinted>
  <dcterms:created xsi:type="dcterms:W3CDTF">2017-08-22T14:19:52Z</dcterms:created>
  <dcterms:modified xsi:type="dcterms:W3CDTF">2019-11-26T14:30:28Z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0x0101003ED7CD262C0679448B8B697F5846517B</vt:lpwstr>
  </property>
</Properties>
</file>